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9"/>
  </p:notesMasterIdLst>
  <p:sldIdLst>
    <p:sldId id="256" r:id="rId2"/>
    <p:sldId id="323" r:id="rId3"/>
    <p:sldId id="324" r:id="rId4"/>
    <p:sldId id="325" r:id="rId5"/>
    <p:sldId id="326" r:id="rId6"/>
    <p:sldId id="327" r:id="rId7"/>
    <p:sldId id="329" r:id="rId8"/>
    <p:sldId id="277" r:id="rId9"/>
    <p:sldId id="285" r:id="rId10"/>
    <p:sldId id="308" r:id="rId11"/>
    <p:sldId id="283" r:id="rId12"/>
    <p:sldId id="314" r:id="rId13"/>
    <p:sldId id="316" r:id="rId14"/>
    <p:sldId id="315" r:id="rId15"/>
    <p:sldId id="322" r:id="rId16"/>
    <p:sldId id="321" r:id="rId17"/>
    <p:sldId id="317" r:id="rId18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9ADE0"/>
    <a:srgbClr val="0000FF"/>
    <a:srgbClr val="000099"/>
    <a:srgbClr val="CC0099"/>
    <a:srgbClr val="CC3399"/>
    <a:srgbClr val="001FA2"/>
    <a:srgbClr val="CC3300"/>
    <a:srgbClr val="80008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80" autoAdjust="0"/>
    <p:restoredTop sz="95795" autoAdjust="0"/>
  </p:normalViewPr>
  <p:slideViewPr>
    <p:cSldViewPr>
      <p:cViewPr varScale="1">
        <p:scale>
          <a:sx n="70" d="100"/>
          <a:sy n="70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0.wmf"/><Relationship Id="rId7" Type="http://schemas.openxmlformats.org/officeDocument/2006/relationships/image" Target="../media/image47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28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687" cy="4973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322" y="1"/>
            <a:ext cx="2949686" cy="4973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r">
              <a:defRPr sz="1200"/>
            </a:lvl1pPr>
          </a:lstStyle>
          <a:p>
            <a:fld id="{862FC247-203A-4A98-B0B3-EDA2EC873CC4}" type="datetimeFigureOut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73637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6" tIns="46113" rIns="92226" bIns="46113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081" y="4720985"/>
            <a:ext cx="5445453" cy="4473102"/>
          </a:xfrm>
          <a:prstGeom prst="rect">
            <a:avLst/>
          </a:prstGeom>
        </p:spPr>
        <p:txBody>
          <a:bodyPr vert="horz" lIns="92226" tIns="46113" rIns="92226" bIns="46113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40372"/>
            <a:ext cx="2949687" cy="497366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322" y="9440372"/>
            <a:ext cx="2949686" cy="497366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r">
              <a:defRPr sz="1200"/>
            </a:lvl1pPr>
          </a:lstStyle>
          <a:p>
            <a:fld id="{C39A3F39-6FCF-45E8-BFB3-C362DBF617D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B9D316-AD92-4CB8-858B-77C1A40121E8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ja-JP"/>
          </a:p>
        </p:txBody>
      </p:sp>
      <p:sp>
        <p:nvSpPr>
          <p:cNvPr id="2969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ja-JP" altLang="ja-JP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B9D316-AD92-4CB8-858B-77C1A40121E8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ja-JP"/>
          </a:p>
        </p:txBody>
      </p:sp>
      <p:sp>
        <p:nvSpPr>
          <p:cNvPr id="2969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ja-JP" altLang="ja-JP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9A3F39-6FCF-45E8-BFB3-C362DBF617D4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507" y="31"/>
              </a:cxn>
              <a:cxn ang="0">
                <a:pos x="2276" y="2364"/>
              </a:cxn>
              <a:cxn ang="0">
                <a:pos x="1595" y="73"/>
              </a:cxn>
              <a:cxn ang="0">
                <a:pos x="1611" y="431"/>
              </a:cxn>
              <a:cxn ang="0">
                <a:pos x="1247" y="702"/>
              </a:cxn>
              <a:cxn ang="0">
                <a:pos x="1148" y="816"/>
              </a:cxn>
              <a:cxn ang="0">
                <a:pos x="3304" y="1476"/>
              </a:cxn>
              <a:cxn ang="0">
                <a:pos x="1460" y="400"/>
              </a:cxn>
              <a:cxn ang="0">
                <a:pos x="11" y="982"/>
              </a:cxn>
              <a:cxn ang="0">
                <a:pos x="3881" y="192"/>
              </a:cxn>
              <a:cxn ang="0">
                <a:pos x="2790" y="395"/>
              </a:cxn>
              <a:cxn ang="0">
                <a:pos x="3372" y="1003"/>
              </a:cxn>
              <a:cxn ang="0">
                <a:pos x="3408" y="1013"/>
              </a:cxn>
              <a:cxn ang="0">
                <a:pos x="3491" y="1179"/>
              </a:cxn>
              <a:cxn ang="0">
                <a:pos x="3341" y="1642"/>
              </a:cxn>
              <a:cxn ang="0">
                <a:pos x="3169" y="2057"/>
              </a:cxn>
              <a:cxn ang="0">
                <a:pos x="3013" y="2359"/>
              </a:cxn>
              <a:cxn ang="0">
                <a:pos x="317" y="2343"/>
              </a:cxn>
              <a:cxn ang="0">
                <a:pos x="327" y="2696"/>
              </a:cxn>
              <a:cxn ang="0">
                <a:pos x="2665" y="2852"/>
              </a:cxn>
              <a:cxn ang="0">
                <a:pos x="4385" y="3065"/>
              </a:cxn>
              <a:cxn ang="0">
                <a:pos x="4219" y="2411"/>
              </a:cxn>
              <a:cxn ang="0">
                <a:pos x="4328" y="1455"/>
              </a:cxn>
              <a:cxn ang="0">
                <a:pos x="4193" y="1366"/>
              </a:cxn>
              <a:cxn ang="0">
                <a:pos x="4182" y="769"/>
              </a:cxn>
              <a:cxn ang="0">
                <a:pos x="4369" y="515"/>
              </a:cxn>
              <a:cxn ang="0">
                <a:pos x="307" y="2925"/>
              </a:cxn>
              <a:cxn ang="0">
                <a:pos x="4317" y="2811"/>
              </a:cxn>
              <a:cxn ang="0">
                <a:pos x="3855" y="270"/>
              </a:cxn>
              <a:cxn ang="0">
                <a:pos x="4292" y="2889"/>
              </a:cxn>
              <a:cxn ang="0">
                <a:pos x="4203" y="2717"/>
              </a:cxn>
              <a:cxn ang="0">
                <a:pos x="4027" y="2551"/>
              </a:cxn>
              <a:cxn ang="0">
                <a:pos x="348" y="1190"/>
              </a:cxn>
              <a:cxn ang="0">
                <a:pos x="790" y="634"/>
              </a:cxn>
              <a:cxn ang="0">
                <a:pos x="172" y="650"/>
              </a:cxn>
              <a:cxn ang="0">
                <a:pos x="78" y="1341"/>
              </a:cxn>
              <a:cxn ang="0">
                <a:pos x="509" y="857"/>
              </a:cxn>
              <a:cxn ang="0">
                <a:pos x="218" y="946"/>
              </a:cxn>
              <a:cxn ang="0">
                <a:pos x="333" y="1938"/>
              </a:cxn>
              <a:cxn ang="0">
                <a:pos x="244" y="1377"/>
              </a:cxn>
              <a:cxn ang="0">
                <a:pos x="629" y="1122"/>
              </a:cxn>
              <a:cxn ang="0">
                <a:pos x="795" y="587"/>
              </a:cxn>
              <a:cxn ang="0">
                <a:pos x="198" y="1341"/>
              </a:cxn>
              <a:cxn ang="0">
                <a:pos x="3865" y="99"/>
              </a:cxn>
              <a:cxn ang="0">
                <a:pos x="3315" y="899"/>
              </a:cxn>
              <a:cxn ang="0">
                <a:pos x="2276" y="2364"/>
              </a:cxn>
              <a:cxn ang="0">
                <a:pos x="3777" y="37"/>
              </a:cxn>
              <a:cxn ang="0">
                <a:pos x="125" y="1481"/>
              </a:cxn>
              <a:cxn ang="0">
                <a:pos x="114" y="1382"/>
              </a:cxn>
              <a:cxn ang="0">
                <a:pos x="2276" y="2364"/>
              </a:cxn>
              <a:cxn ang="0">
                <a:pos x="847" y="774"/>
              </a:cxn>
              <a:cxn ang="0">
                <a:pos x="1091" y="759"/>
              </a:cxn>
              <a:cxn ang="0">
                <a:pos x="1148" y="743"/>
              </a:cxn>
              <a:cxn ang="0">
                <a:pos x="889" y="831"/>
              </a:cxn>
              <a:cxn ang="0">
                <a:pos x="1018" y="857"/>
              </a:cxn>
              <a:cxn ang="0">
                <a:pos x="915" y="702"/>
              </a:cxn>
              <a:cxn ang="0">
                <a:pos x="1387" y="151"/>
              </a:cxn>
              <a:cxn ang="0">
                <a:pos x="1294" y="322"/>
              </a:cxn>
              <a:cxn ang="0">
                <a:pos x="1356" y="535"/>
              </a:cxn>
              <a:cxn ang="0">
                <a:pos x="1231" y="374"/>
              </a:cxn>
              <a:cxn ang="0">
                <a:pos x="1024" y="489"/>
              </a:cxn>
              <a:cxn ang="0">
                <a:pos x="1231" y="753"/>
              </a:cxn>
              <a:cxn ang="0">
                <a:pos x="1237" y="535"/>
              </a:cxn>
            </a:cxnLst>
            <a:rect l="0" t="0" r="0" b="0"/>
            <a:pathLst>
              <a:path w="4395" h="3107">
                <a:moveTo>
                  <a:pt x="2276" y="2364"/>
                </a:moveTo>
                <a:lnTo>
                  <a:pt x="2291" y="2380"/>
                </a:lnTo>
                <a:lnTo>
                  <a:pt x="2322" y="2385"/>
                </a:lnTo>
                <a:lnTo>
                  <a:pt x="2354" y="2390"/>
                </a:lnTo>
                <a:lnTo>
                  <a:pt x="2385" y="2380"/>
                </a:lnTo>
                <a:lnTo>
                  <a:pt x="2364" y="2369"/>
                </a:lnTo>
                <a:lnTo>
                  <a:pt x="2333" y="2369"/>
                </a:lnTo>
                <a:lnTo>
                  <a:pt x="2302" y="2364"/>
                </a:lnTo>
                <a:lnTo>
                  <a:pt x="2281" y="2364"/>
                </a:lnTo>
                <a:lnTo>
                  <a:pt x="2271" y="2364"/>
                </a:lnTo>
                <a:lnTo>
                  <a:pt x="2271" y="2364"/>
                </a:lnTo>
                <a:lnTo>
                  <a:pt x="2276" y="2364"/>
                </a:lnTo>
                <a:lnTo>
                  <a:pt x="2286" y="135"/>
                </a:lnTo>
                <a:lnTo>
                  <a:pt x="2302" y="130"/>
                </a:lnTo>
                <a:lnTo>
                  <a:pt x="2312" y="125"/>
                </a:lnTo>
                <a:lnTo>
                  <a:pt x="2317" y="135"/>
                </a:lnTo>
                <a:lnTo>
                  <a:pt x="2328" y="130"/>
                </a:lnTo>
                <a:lnTo>
                  <a:pt x="2343" y="151"/>
                </a:lnTo>
                <a:lnTo>
                  <a:pt x="2343" y="156"/>
                </a:lnTo>
                <a:lnTo>
                  <a:pt x="2348" y="151"/>
                </a:lnTo>
                <a:lnTo>
                  <a:pt x="2348" y="146"/>
                </a:lnTo>
                <a:lnTo>
                  <a:pt x="2348" y="140"/>
                </a:lnTo>
                <a:lnTo>
                  <a:pt x="2343" y="125"/>
                </a:lnTo>
                <a:lnTo>
                  <a:pt x="2354" y="125"/>
                </a:lnTo>
                <a:lnTo>
                  <a:pt x="2364" y="135"/>
                </a:lnTo>
                <a:lnTo>
                  <a:pt x="2369" y="135"/>
                </a:lnTo>
                <a:lnTo>
                  <a:pt x="2374" y="130"/>
                </a:lnTo>
                <a:lnTo>
                  <a:pt x="2374" y="125"/>
                </a:lnTo>
                <a:lnTo>
                  <a:pt x="2374" y="120"/>
                </a:lnTo>
                <a:lnTo>
                  <a:pt x="2364" y="114"/>
                </a:lnTo>
                <a:lnTo>
                  <a:pt x="2380" y="104"/>
                </a:lnTo>
                <a:lnTo>
                  <a:pt x="2364" y="99"/>
                </a:lnTo>
                <a:lnTo>
                  <a:pt x="2359" y="99"/>
                </a:lnTo>
                <a:lnTo>
                  <a:pt x="2348" y="104"/>
                </a:lnTo>
                <a:lnTo>
                  <a:pt x="2354" y="89"/>
                </a:lnTo>
                <a:lnTo>
                  <a:pt x="2328" y="94"/>
                </a:lnTo>
                <a:lnTo>
                  <a:pt x="2322" y="89"/>
                </a:lnTo>
                <a:lnTo>
                  <a:pt x="2322" y="78"/>
                </a:lnTo>
                <a:lnTo>
                  <a:pt x="2312" y="78"/>
                </a:lnTo>
                <a:lnTo>
                  <a:pt x="2297" y="78"/>
                </a:lnTo>
                <a:lnTo>
                  <a:pt x="2297" y="83"/>
                </a:lnTo>
                <a:lnTo>
                  <a:pt x="2297" y="89"/>
                </a:lnTo>
                <a:lnTo>
                  <a:pt x="2302" y="94"/>
                </a:lnTo>
                <a:lnTo>
                  <a:pt x="2286" y="109"/>
                </a:lnTo>
                <a:lnTo>
                  <a:pt x="2302" y="104"/>
                </a:lnTo>
                <a:lnTo>
                  <a:pt x="2297" y="109"/>
                </a:lnTo>
                <a:lnTo>
                  <a:pt x="2286" y="135"/>
                </a:lnTo>
                <a:lnTo>
                  <a:pt x="2276" y="2364"/>
                </a:lnTo>
                <a:lnTo>
                  <a:pt x="2338" y="302"/>
                </a:lnTo>
                <a:lnTo>
                  <a:pt x="2328" y="312"/>
                </a:lnTo>
                <a:lnTo>
                  <a:pt x="2322" y="312"/>
                </a:lnTo>
                <a:lnTo>
                  <a:pt x="2328" y="302"/>
                </a:lnTo>
                <a:lnTo>
                  <a:pt x="2322" y="302"/>
                </a:lnTo>
                <a:lnTo>
                  <a:pt x="2317" y="302"/>
                </a:lnTo>
                <a:lnTo>
                  <a:pt x="2322" y="296"/>
                </a:lnTo>
                <a:lnTo>
                  <a:pt x="2328" y="291"/>
                </a:lnTo>
                <a:lnTo>
                  <a:pt x="2317" y="296"/>
                </a:lnTo>
                <a:lnTo>
                  <a:pt x="2317" y="291"/>
                </a:lnTo>
                <a:lnTo>
                  <a:pt x="2307" y="302"/>
                </a:lnTo>
                <a:lnTo>
                  <a:pt x="2302" y="312"/>
                </a:lnTo>
                <a:lnTo>
                  <a:pt x="2297" y="312"/>
                </a:lnTo>
                <a:lnTo>
                  <a:pt x="2297" y="317"/>
                </a:lnTo>
                <a:lnTo>
                  <a:pt x="2302" y="317"/>
                </a:lnTo>
                <a:lnTo>
                  <a:pt x="2302" y="322"/>
                </a:lnTo>
                <a:lnTo>
                  <a:pt x="2307" y="322"/>
                </a:lnTo>
                <a:lnTo>
                  <a:pt x="2307" y="327"/>
                </a:lnTo>
                <a:lnTo>
                  <a:pt x="2307" y="333"/>
                </a:lnTo>
                <a:lnTo>
                  <a:pt x="2317" y="327"/>
                </a:lnTo>
                <a:lnTo>
                  <a:pt x="2317" y="322"/>
                </a:lnTo>
                <a:lnTo>
                  <a:pt x="2328" y="327"/>
                </a:lnTo>
                <a:lnTo>
                  <a:pt x="2328" y="333"/>
                </a:lnTo>
                <a:lnTo>
                  <a:pt x="2328" y="327"/>
                </a:lnTo>
                <a:lnTo>
                  <a:pt x="2328" y="322"/>
                </a:lnTo>
                <a:lnTo>
                  <a:pt x="2328" y="317"/>
                </a:lnTo>
                <a:lnTo>
                  <a:pt x="2322" y="317"/>
                </a:lnTo>
                <a:lnTo>
                  <a:pt x="2338" y="312"/>
                </a:lnTo>
                <a:lnTo>
                  <a:pt x="2338" y="302"/>
                </a:lnTo>
                <a:lnTo>
                  <a:pt x="2276" y="2364"/>
                </a:lnTo>
                <a:lnTo>
                  <a:pt x="2390" y="78"/>
                </a:lnTo>
                <a:lnTo>
                  <a:pt x="2369" y="83"/>
                </a:lnTo>
                <a:lnTo>
                  <a:pt x="2390" y="89"/>
                </a:lnTo>
                <a:lnTo>
                  <a:pt x="2390" y="78"/>
                </a:lnTo>
                <a:lnTo>
                  <a:pt x="2276" y="2364"/>
                </a:lnTo>
                <a:lnTo>
                  <a:pt x="2359" y="83"/>
                </a:lnTo>
                <a:lnTo>
                  <a:pt x="2354" y="89"/>
                </a:lnTo>
                <a:lnTo>
                  <a:pt x="2369" y="83"/>
                </a:lnTo>
                <a:lnTo>
                  <a:pt x="2359" y="83"/>
                </a:lnTo>
                <a:lnTo>
                  <a:pt x="2276" y="2364"/>
                </a:lnTo>
                <a:lnTo>
                  <a:pt x="1481" y="47"/>
                </a:lnTo>
                <a:lnTo>
                  <a:pt x="1481" y="52"/>
                </a:lnTo>
                <a:lnTo>
                  <a:pt x="1486" y="52"/>
                </a:lnTo>
                <a:lnTo>
                  <a:pt x="1486" y="57"/>
                </a:lnTo>
                <a:lnTo>
                  <a:pt x="1486" y="52"/>
                </a:lnTo>
                <a:lnTo>
                  <a:pt x="1491" y="52"/>
                </a:lnTo>
                <a:lnTo>
                  <a:pt x="1496" y="47"/>
                </a:lnTo>
                <a:lnTo>
                  <a:pt x="1502" y="47"/>
                </a:lnTo>
                <a:lnTo>
                  <a:pt x="1496" y="52"/>
                </a:lnTo>
                <a:lnTo>
                  <a:pt x="1502" y="52"/>
                </a:lnTo>
                <a:lnTo>
                  <a:pt x="1507" y="52"/>
                </a:lnTo>
                <a:lnTo>
                  <a:pt x="1507" y="47"/>
                </a:lnTo>
                <a:lnTo>
                  <a:pt x="1512" y="47"/>
                </a:lnTo>
                <a:lnTo>
                  <a:pt x="1517" y="42"/>
                </a:lnTo>
                <a:lnTo>
                  <a:pt x="1517" y="37"/>
                </a:lnTo>
                <a:lnTo>
                  <a:pt x="1507" y="37"/>
                </a:lnTo>
                <a:lnTo>
                  <a:pt x="1507" y="31"/>
                </a:lnTo>
                <a:lnTo>
                  <a:pt x="1502" y="26"/>
                </a:lnTo>
                <a:lnTo>
                  <a:pt x="1496" y="31"/>
                </a:lnTo>
                <a:lnTo>
                  <a:pt x="1491" y="31"/>
                </a:lnTo>
                <a:lnTo>
                  <a:pt x="1486" y="37"/>
                </a:lnTo>
                <a:lnTo>
                  <a:pt x="1481" y="47"/>
                </a:lnTo>
                <a:lnTo>
                  <a:pt x="2276" y="2364"/>
                </a:lnTo>
                <a:lnTo>
                  <a:pt x="1476" y="172"/>
                </a:lnTo>
                <a:lnTo>
                  <a:pt x="1486" y="172"/>
                </a:lnTo>
                <a:lnTo>
                  <a:pt x="1491" y="166"/>
                </a:lnTo>
                <a:lnTo>
                  <a:pt x="1486" y="161"/>
                </a:lnTo>
                <a:lnTo>
                  <a:pt x="1476" y="166"/>
                </a:lnTo>
                <a:lnTo>
                  <a:pt x="1476" y="172"/>
                </a:lnTo>
                <a:lnTo>
                  <a:pt x="2276" y="2364"/>
                </a:lnTo>
                <a:lnTo>
                  <a:pt x="2686" y="2250"/>
                </a:lnTo>
                <a:lnTo>
                  <a:pt x="2702" y="2234"/>
                </a:lnTo>
                <a:lnTo>
                  <a:pt x="2702" y="2229"/>
                </a:lnTo>
                <a:lnTo>
                  <a:pt x="2691" y="2224"/>
                </a:lnTo>
                <a:lnTo>
                  <a:pt x="2681" y="2218"/>
                </a:lnTo>
                <a:lnTo>
                  <a:pt x="2681" y="2213"/>
                </a:lnTo>
                <a:lnTo>
                  <a:pt x="2686" y="2208"/>
                </a:lnTo>
                <a:lnTo>
                  <a:pt x="2671" y="2218"/>
                </a:lnTo>
                <a:lnTo>
                  <a:pt x="2660" y="2229"/>
                </a:lnTo>
                <a:lnTo>
                  <a:pt x="2655" y="2239"/>
                </a:lnTo>
                <a:lnTo>
                  <a:pt x="2660" y="2250"/>
                </a:lnTo>
                <a:lnTo>
                  <a:pt x="2671" y="2250"/>
                </a:lnTo>
                <a:lnTo>
                  <a:pt x="2686" y="2250"/>
                </a:lnTo>
                <a:lnTo>
                  <a:pt x="2276" y="2364"/>
                </a:lnTo>
                <a:lnTo>
                  <a:pt x="1683" y="21"/>
                </a:lnTo>
                <a:lnTo>
                  <a:pt x="1683" y="26"/>
                </a:lnTo>
                <a:lnTo>
                  <a:pt x="1683" y="31"/>
                </a:lnTo>
                <a:lnTo>
                  <a:pt x="1689" y="31"/>
                </a:lnTo>
                <a:lnTo>
                  <a:pt x="1689" y="37"/>
                </a:lnTo>
                <a:lnTo>
                  <a:pt x="1689" y="31"/>
                </a:lnTo>
                <a:lnTo>
                  <a:pt x="1694" y="37"/>
                </a:lnTo>
                <a:lnTo>
                  <a:pt x="1694" y="31"/>
                </a:lnTo>
                <a:lnTo>
                  <a:pt x="1699" y="37"/>
                </a:lnTo>
                <a:lnTo>
                  <a:pt x="1699" y="31"/>
                </a:lnTo>
                <a:lnTo>
                  <a:pt x="1704" y="31"/>
                </a:lnTo>
                <a:lnTo>
                  <a:pt x="1709" y="26"/>
                </a:lnTo>
                <a:lnTo>
                  <a:pt x="1709" y="21"/>
                </a:lnTo>
                <a:lnTo>
                  <a:pt x="1709" y="26"/>
                </a:lnTo>
                <a:lnTo>
                  <a:pt x="1715" y="21"/>
                </a:lnTo>
                <a:lnTo>
                  <a:pt x="1715" y="16"/>
                </a:lnTo>
                <a:lnTo>
                  <a:pt x="1715" y="11"/>
                </a:lnTo>
                <a:lnTo>
                  <a:pt x="1715" y="5"/>
                </a:lnTo>
                <a:lnTo>
                  <a:pt x="1709" y="5"/>
                </a:lnTo>
                <a:lnTo>
                  <a:pt x="1704" y="5"/>
                </a:lnTo>
                <a:lnTo>
                  <a:pt x="1699" y="11"/>
                </a:lnTo>
                <a:lnTo>
                  <a:pt x="1689" y="16"/>
                </a:lnTo>
                <a:lnTo>
                  <a:pt x="1683" y="21"/>
                </a:lnTo>
                <a:lnTo>
                  <a:pt x="2276" y="2364"/>
                </a:lnTo>
                <a:lnTo>
                  <a:pt x="1496" y="639"/>
                </a:lnTo>
                <a:lnTo>
                  <a:pt x="1496" y="644"/>
                </a:lnTo>
                <a:lnTo>
                  <a:pt x="1502" y="644"/>
                </a:lnTo>
                <a:lnTo>
                  <a:pt x="1507" y="639"/>
                </a:lnTo>
                <a:lnTo>
                  <a:pt x="1502" y="639"/>
                </a:lnTo>
                <a:lnTo>
                  <a:pt x="1496" y="639"/>
                </a:lnTo>
                <a:lnTo>
                  <a:pt x="2276" y="2364"/>
                </a:lnTo>
                <a:lnTo>
                  <a:pt x="1637" y="348"/>
                </a:lnTo>
                <a:lnTo>
                  <a:pt x="1642" y="353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64"/>
                </a:lnTo>
                <a:lnTo>
                  <a:pt x="1642" y="364"/>
                </a:lnTo>
                <a:lnTo>
                  <a:pt x="1642" y="369"/>
                </a:lnTo>
                <a:lnTo>
                  <a:pt x="1647" y="369"/>
                </a:lnTo>
                <a:lnTo>
                  <a:pt x="1647" y="374"/>
                </a:lnTo>
                <a:lnTo>
                  <a:pt x="1647" y="369"/>
                </a:lnTo>
                <a:lnTo>
                  <a:pt x="1647" y="374"/>
                </a:lnTo>
                <a:lnTo>
                  <a:pt x="1652" y="369"/>
                </a:lnTo>
                <a:lnTo>
                  <a:pt x="1652" y="374"/>
                </a:lnTo>
                <a:lnTo>
                  <a:pt x="1652" y="369"/>
                </a:lnTo>
                <a:lnTo>
                  <a:pt x="1657" y="369"/>
                </a:lnTo>
                <a:lnTo>
                  <a:pt x="1663" y="369"/>
                </a:lnTo>
                <a:lnTo>
                  <a:pt x="1668" y="369"/>
                </a:lnTo>
                <a:lnTo>
                  <a:pt x="1673" y="364"/>
                </a:lnTo>
                <a:lnTo>
                  <a:pt x="1673" y="369"/>
                </a:lnTo>
                <a:lnTo>
                  <a:pt x="1673" y="364"/>
                </a:lnTo>
                <a:lnTo>
                  <a:pt x="1678" y="364"/>
                </a:lnTo>
                <a:lnTo>
                  <a:pt x="1683" y="359"/>
                </a:lnTo>
                <a:lnTo>
                  <a:pt x="1689" y="353"/>
                </a:lnTo>
                <a:lnTo>
                  <a:pt x="1694" y="348"/>
                </a:lnTo>
                <a:lnTo>
                  <a:pt x="1689" y="343"/>
                </a:lnTo>
                <a:lnTo>
                  <a:pt x="1694" y="343"/>
                </a:lnTo>
                <a:lnTo>
                  <a:pt x="1694" y="338"/>
                </a:lnTo>
                <a:lnTo>
                  <a:pt x="1689" y="338"/>
                </a:lnTo>
                <a:lnTo>
                  <a:pt x="1689" y="333"/>
                </a:lnTo>
                <a:lnTo>
                  <a:pt x="1683" y="333"/>
                </a:lnTo>
                <a:lnTo>
                  <a:pt x="1678" y="327"/>
                </a:lnTo>
                <a:lnTo>
                  <a:pt x="1673" y="333"/>
                </a:lnTo>
                <a:lnTo>
                  <a:pt x="1673" y="327"/>
                </a:lnTo>
                <a:lnTo>
                  <a:pt x="1673" y="333"/>
                </a:lnTo>
                <a:lnTo>
                  <a:pt x="1668" y="333"/>
                </a:lnTo>
                <a:lnTo>
                  <a:pt x="1663" y="333"/>
                </a:lnTo>
                <a:lnTo>
                  <a:pt x="1657" y="338"/>
                </a:lnTo>
                <a:lnTo>
                  <a:pt x="1652" y="338"/>
                </a:lnTo>
                <a:lnTo>
                  <a:pt x="1647" y="338"/>
                </a:lnTo>
                <a:lnTo>
                  <a:pt x="1652" y="338"/>
                </a:lnTo>
                <a:lnTo>
                  <a:pt x="1652" y="343"/>
                </a:lnTo>
                <a:lnTo>
                  <a:pt x="1647" y="343"/>
                </a:lnTo>
                <a:lnTo>
                  <a:pt x="1637" y="343"/>
                </a:lnTo>
                <a:lnTo>
                  <a:pt x="1637" y="348"/>
                </a:lnTo>
                <a:lnTo>
                  <a:pt x="2276" y="2364"/>
                </a:lnTo>
                <a:lnTo>
                  <a:pt x="1580" y="203"/>
                </a:lnTo>
                <a:lnTo>
                  <a:pt x="1574" y="203"/>
                </a:lnTo>
                <a:lnTo>
                  <a:pt x="1574" y="208"/>
                </a:lnTo>
                <a:lnTo>
                  <a:pt x="1580" y="208"/>
                </a:lnTo>
                <a:lnTo>
                  <a:pt x="1580" y="203"/>
                </a:lnTo>
                <a:lnTo>
                  <a:pt x="2276" y="2364"/>
                </a:lnTo>
                <a:lnTo>
                  <a:pt x="3523" y="1185"/>
                </a:lnTo>
                <a:lnTo>
                  <a:pt x="3512" y="1195"/>
                </a:lnTo>
                <a:lnTo>
                  <a:pt x="3507" y="1195"/>
                </a:lnTo>
                <a:lnTo>
                  <a:pt x="3512" y="1195"/>
                </a:lnTo>
                <a:lnTo>
                  <a:pt x="3523" y="1185"/>
                </a:lnTo>
                <a:lnTo>
                  <a:pt x="2276" y="2364"/>
                </a:lnTo>
                <a:lnTo>
                  <a:pt x="1580" y="390"/>
                </a:lnTo>
                <a:lnTo>
                  <a:pt x="1564" y="390"/>
                </a:lnTo>
                <a:lnTo>
                  <a:pt x="1554" y="400"/>
                </a:lnTo>
                <a:lnTo>
                  <a:pt x="1559" y="400"/>
                </a:lnTo>
                <a:lnTo>
                  <a:pt x="1559" y="405"/>
                </a:lnTo>
                <a:lnTo>
                  <a:pt x="1559" y="400"/>
                </a:lnTo>
                <a:lnTo>
                  <a:pt x="1559" y="405"/>
                </a:lnTo>
                <a:lnTo>
                  <a:pt x="1564" y="400"/>
                </a:lnTo>
                <a:lnTo>
                  <a:pt x="1564" y="405"/>
                </a:lnTo>
                <a:lnTo>
                  <a:pt x="1564" y="400"/>
                </a:lnTo>
                <a:lnTo>
                  <a:pt x="1574" y="400"/>
                </a:lnTo>
                <a:lnTo>
                  <a:pt x="1574" y="395"/>
                </a:lnTo>
                <a:lnTo>
                  <a:pt x="1580" y="395"/>
                </a:lnTo>
                <a:lnTo>
                  <a:pt x="1580" y="390"/>
                </a:lnTo>
                <a:lnTo>
                  <a:pt x="2276" y="2364"/>
                </a:lnTo>
                <a:lnTo>
                  <a:pt x="1554" y="89"/>
                </a:lnTo>
                <a:lnTo>
                  <a:pt x="1554" y="94"/>
                </a:lnTo>
                <a:lnTo>
                  <a:pt x="1559" y="89"/>
                </a:lnTo>
                <a:lnTo>
                  <a:pt x="1559" y="94"/>
                </a:lnTo>
                <a:lnTo>
                  <a:pt x="1564" y="94"/>
                </a:lnTo>
                <a:lnTo>
                  <a:pt x="1574" y="89"/>
                </a:lnTo>
                <a:lnTo>
                  <a:pt x="1574" y="94"/>
                </a:lnTo>
                <a:lnTo>
                  <a:pt x="1574" y="89"/>
                </a:lnTo>
                <a:lnTo>
                  <a:pt x="1580" y="89"/>
                </a:lnTo>
                <a:lnTo>
                  <a:pt x="1580" y="94"/>
                </a:lnTo>
                <a:lnTo>
                  <a:pt x="1580" y="89"/>
                </a:lnTo>
                <a:lnTo>
                  <a:pt x="1585" y="89"/>
                </a:lnTo>
                <a:lnTo>
                  <a:pt x="1590" y="83"/>
                </a:lnTo>
                <a:lnTo>
                  <a:pt x="1590" y="78"/>
                </a:lnTo>
                <a:lnTo>
                  <a:pt x="1595" y="83"/>
                </a:lnTo>
                <a:lnTo>
                  <a:pt x="1590" y="83"/>
                </a:lnTo>
                <a:lnTo>
                  <a:pt x="1590" y="89"/>
                </a:lnTo>
                <a:lnTo>
                  <a:pt x="1590" y="94"/>
                </a:lnTo>
                <a:lnTo>
                  <a:pt x="1585" y="99"/>
                </a:lnTo>
                <a:lnTo>
                  <a:pt x="1590" y="94"/>
                </a:lnTo>
                <a:lnTo>
                  <a:pt x="1590" y="99"/>
                </a:lnTo>
                <a:lnTo>
                  <a:pt x="1590" y="104"/>
                </a:lnTo>
                <a:lnTo>
                  <a:pt x="1595" y="104"/>
                </a:lnTo>
                <a:lnTo>
                  <a:pt x="1600" y="104"/>
                </a:lnTo>
                <a:lnTo>
                  <a:pt x="1600" y="109"/>
                </a:lnTo>
                <a:lnTo>
                  <a:pt x="1606" y="104"/>
                </a:lnTo>
                <a:lnTo>
                  <a:pt x="1606" y="109"/>
                </a:lnTo>
                <a:lnTo>
                  <a:pt x="1606" y="104"/>
                </a:lnTo>
                <a:lnTo>
                  <a:pt x="1611" y="109"/>
                </a:lnTo>
                <a:lnTo>
                  <a:pt x="1611" y="104"/>
                </a:lnTo>
                <a:lnTo>
                  <a:pt x="1611" y="109"/>
                </a:lnTo>
                <a:lnTo>
                  <a:pt x="1600" y="120"/>
                </a:lnTo>
                <a:lnTo>
                  <a:pt x="1600" y="125"/>
                </a:lnTo>
                <a:lnTo>
                  <a:pt x="1595" y="125"/>
                </a:lnTo>
                <a:lnTo>
                  <a:pt x="1600" y="125"/>
                </a:lnTo>
                <a:lnTo>
                  <a:pt x="1600" y="130"/>
                </a:lnTo>
                <a:lnTo>
                  <a:pt x="1600" y="125"/>
                </a:lnTo>
                <a:lnTo>
                  <a:pt x="1600" y="130"/>
                </a:lnTo>
                <a:lnTo>
                  <a:pt x="1606" y="130"/>
                </a:lnTo>
                <a:lnTo>
                  <a:pt x="1611" y="130"/>
                </a:lnTo>
                <a:lnTo>
                  <a:pt x="1616" y="125"/>
                </a:lnTo>
                <a:lnTo>
                  <a:pt x="1616" y="120"/>
                </a:lnTo>
                <a:lnTo>
                  <a:pt x="1621" y="120"/>
                </a:lnTo>
                <a:lnTo>
                  <a:pt x="1621" y="109"/>
                </a:lnTo>
                <a:lnTo>
                  <a:pt x="1616" y="109"/>
                </a:lnTo>
                <a:lnTo>
                  <a:pt x="1611" y="109"/>
                </a:lnTo>
                <a:lnTo>
                  <a:pt x="1616" y="104"/>
                </a:lnTo>
                <a:lnTo>
                  <a:pt x="1621" y="104"/>
                </a:lnTo>
                <a:lnTo>
                  <a:pt x="1626" y="99"/>
                </a:lnTo>
                <a:lnTo>
                  <a:pt x="1632" y="99"/>
                </a:lnTo>
                <a:lnTo>
                  <a:pt x="1637" y="94"/>
                </a:lnTo>
                <a:lnTo>
                  <a:pt x="1637" y="83"/>
                </a:lnTo>
                <a:lnTo>
                  <a:pt x="1642" y="89"/>
                </a:lnTo>
                <a:lnTo>
                  <a:pt x="1637" y="83"/>
                </a:lnTo>
                <a:lnTo>
                  <a:pt x="1642" y="83"/>
                </a:lnTo>
                <a:lnTo>
                  <a:pt x="1642" y="78"/>
                </a:lnTo>
                <a:lnTo>
                  <a:pt x="1642" y="73"/>
                </a:lnTo>
                <a:lnTo>
                  <a:pt x="1637" y="73"/>
                </a:lnTo>
                <a:lnTo>
                  <a:pt x="1642" y="73"/>
                </a:lnTo>
                <a:lnTo>
                  <a:pt x="1637" y="73"/>
                </a:lnTo>
                <a:lnTo>
                  <a:pt x="1642" y="68"/>
                </a:lnTo>
                <a:lnTo>
                  <a:pt x="1637" y="68"/>
                </a:lnTo>
                <a:lnTo>
                  <a:pt x="1632" y="68"/>
                </a:lnTo>
                <a:lnTo>
                  <a:pt x="1632" y="63"/>
                </a:lnTo>
                <a:lnTo>
                  <a:pt x="1626" y="68"/>
                </a:lnTo>
                <a:lnTo>
                  <a:pt x="1626" y="63"/>
                </a:lnTo>
                <a:lnTo>
                  <a:pt x="1626" y="68"/>
                </a:lnTo>
                <a:lnTo>
                  <a:pt x="1621" y="63"/>
                </a:lnTo>
                <a:lnTo>
                  <a:pt x="1621" y="68"/>
                </a:lnTo>
                <a:lnTo>
                  <a:pt x="1621" y="63"/>
                </a:lnTo>
                <a:lnTo>
                  <a:pt x="1616" y="63"/>
                </a:lnTo>
                <a:lnTo>
                  <a:pt x="1616" y="68"/>
                </a:lnTo>
                <a:lnTo>
                  <a:pt x="1611" y="68"/>
                </a:lnTo>
                <a:lnTo>
                  <a:pt x="1611" y="63"/>
                </a:lnTo>
                <a:lnTo>
                  <a:pt x="1611" y="68"/>
                </a:lnTo>
                <a:lnTo>
                  <a:pt x="1606" y="68"/>
                </a:lnTo>
                <a:lnTo>
                  <a:pt x="1600" y="68"/>
                </a:lnTo>
                <a:lnTo>
                  <a:pt x="1595" y="73"/>
                </a:lnTo>
                <a:lnTo>
                  <a:pt x="1595" y="68"/>
                </a:lnTo>
                <a:lnTo>
                  <a:pt x="1590" y="68"/>
                </a:lnTo>
                <a:lnTo>
                  <a:pt x="1595" y="63"/>
                </a:lnTo>
                <a:lnTo>
                  <a:pt x="1590" y="63"/>
                </a:lnTo>
                <a:lnTo>
                  <a:pt x="1585" y="63"/>
                </a:lnTo>
                <a:lnTo>
                  <a:pt x="1574" y="68"/>
                </a:lnTo>
                <a:lnTo>
                  <a:pt x="1564" y="68"/>
                </a:lnTo>
                <a:lnTo>
                  <a:pt x="1559" y="73"/>
                </a:lnTo>
                <a:lnTo>
                  <a:pt x="1559" y="78"/>
                </a:lnTo>
                <a:lnTo>
                  <a:pt x="1554" y="83"/>
                </a:lnTo>
                <a:lnTo>
                  <a:pt x="1554" y="89"/>
                </a:lnTo>
                <a:lnTo>
                  <a:pt x="2276" y="2364"/>
                </a:lnTo>
                <a:lnTo>
                  <a:pt x="1642" y="442"/>
                </a:lnTo>
                <a:lnTo>
                  <a:pt x="1637" y="442"/>
                </a:lnTo>
                <a:lnTo>
                  <a:pt x="1632" y="442"/>
                </a:lnTo>
                <a:lnTo>
                  <a:pt x="1626" y="442"/>
                </a:lnTo>
                <a:lnTo>
                  <a:pt x="1616" y="452"/>
                </a:lnTo>
                <a:lnTo>
                  <a:pt x="1616" y="457"/>
                </a:lnTo>
                <a:lnTo>
                  <a:pt x="1611" y="463"/>
                </a:lnTo>
                <a:lnTo>
                  <a:pt x="1611" y="468"/>
                </a:lnTo>
                <a:lnTo>
                  <a:pt x="1616" y="468"/>
                </a:lnTo>
                <a:lnTo>
                  <a:pt x="1616" y="473"/>
                </a:lnTo>
                <a:lnTo>
                  <a:pt x="1621" y="468"/>
                </a:lnTo>
                <a:lnTo>
                  <a:pt x="1621" y="473"/>
                </a:lnTo>
                <a:lnTo>
                  <a:pt x="1626" y="468"/>
                </a:lnTo>
                <a:lnTo>
                  <a:pt x="1626" y="473"/>
                </a:lnTo>
                <a:lnTo>
                  <a:pt x="1632" y="468"/>
                </a:lnTo>
                <a:lnTo>
                  <a:pt x="1637" y="463"/>
                </a:lnTo>
                <a:lnTo>
                  <a:pt x="1637" y="457"/>
                </a:lnTo>
                <a:lnTo>
                  <a:pt x="1642" y="457"/>
                </a:lnTo>
                <a:lnTo>
                  <a:pt x="1642" y="452"/>
                </a:lnTo>
                <a:lnTo>
                  <a:pt x="1642" y="447"/>
                </a:lnTo>
                <a:lnTo>
                  <a:pt x="1642" y="442"/>
                </a:lnTo>
                <a:lnTo>
                  <a:pt x="2276" y="2364"/>
                </a:lnTo>
                <a:lnTo>
                  <a:pt x="1517" y="509"/>
                </a:lnTo>
                <a:lnTo>
                  <a:pt x="1517" y="504"/>
                </a:lnTo>
                <a:lnTo>
                  <a:pt x="1517" y="499"/>
                </a:lnTo>
                <a:lnTo>
                  <a:pt x="1512" y="499"/>
                </a:lnTo>
                <a:lnTo>
                  <a:pt x="1507" y="499"/>
                </a:lnTo>
                <a:lnTo>
                  <a:pt x="1496" y="504"/>
                </a:lnTo>
                <a:lnTo>
                  <a:pt x="1491" y="504"/>
                </a:lnTo>
                <a:lnTo>
                  <a:pt x="1486" y="509"/>
                </a:lnTo>
                <a:lnTo>
                  <a:pt x="1486" y="515"/>
                </a:lnTo>
                <a:lnTo>
                  <a:pt x="1481" y="51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30"/>
                </a:lnTo>
                <a:lnTo>
                  <a:pt x="1486" y="525"/>
                </a:lnTo>
                <a:lnTo>
                  <a:pt x="1486" y="530"/>
                </a:lnTo>
                <a:lnTo>
                  <a:pt x="1491" y="525"/>
                </a:lnTo>
                <a:lnTo>
                  <a:pt x="1491" y="530"/>
                </a:lnTo>
                <a:lnTo>
                  <a:pt x="1491" y="525"/>
                </a:lnTo>
                <a:lnTo>
                  <a:pt x="1496" y="525"/>
                </a:lnTo>
                <a:lnTo>
                  <a:pt x="1496" y="530"/>
                </a:lnTo>
                <a:lnTo>
                  <a:pt x="1496" y="525"/>
                </a:lnTo>
                <a:lnTo>
                  <a:pt x="1502" y="525"/>
                </a:lnTo>
                <a:lnTo>
                  <a:pt x="1502" y="530"/>
                </a:lnTo>
                <a:lnTo>
                  <a:pt x="1502" y="525"/>
                </a:lnTo>
                <a:lnTo>
                  <a:pt x="1507" y="525"/>
                </a:lnTo>
                <a:lnTo>
                  <a:pt x="1507" y="520"/>
                </a:lnTo>
                <a:lnTo>
                  <a:pt x="1512" y="520"/>
                </a:lnTo>
                <a:lnTo>
                  <a:pt x="1517" y="515"/>
                </a:lnTo>
                <a:lnTo>
                  <a:pt x="1517" y="509"/>
                </a:lnTo>
                <a:lnTo>
                  <a:pt x="2276" y="2364"/>
                </a:lnTo>
                <a:lnTo>
                  <a:pt x="1595" y="400"/>
                </a:lnTo>
                <a:lnTo>
                  <a:pt x="1600" y="400"/>
                </a:lnTo>
                <a:lnTo>
                  <a:pt x="1606" y="400"/>
                </a:lnTo>
                <a:lnTo>
                  <a:pt x="1606" y="395"/>
                </a:lnTo>
                <a:lnTo>
                  <a:pt x="1606" y="390"/>
                </a:lnTo>
                <a:lnTo>
                  <a:pt x="1611" y="390"/>
                </a:lnTo>
                <a:lnTo>
                  <a:pt x="1611" y="385"/>
                </a:lnTo>
                <a:lnTo>
                  <a:pt x="1606" y="385"/>
                </a:lnTo>
                <a:lnTo>
                  <a:pt x="1606" y="379"/>
                </a:lnTo>
                <a:lnTo>
                  <a:pt x="1600" y="379"/>
                </a:lnTo>
                <a:lnTo>
                  <a:pt x="1590" y="385"/>
                </a:lnTo>
                <a:lnTo>
                  <a:pt x="1590" y="390"/>
                </a:lnTo>
                <a:lnTo>
                  <a:pt x="1585" y="390"/>
                </a:lnTo>
                <a:lnTo>
                  <a:pt x="1585" y="395"/>
                </a:lnTo>
                <a:lnTo>
                  <a:pt x="1580" y="400"/>
                </a:lnTo>
                <a:lnTo>
                  <a:pt x="1585" y="400"/>
                </a:lnTo>
                <a:lnTo>
                  <a:pt x="1590" y="400"/>
                </a:lnTo>
                <a:lnTo>
                  <a:pt x="1590" y="405"/>
                </a:lnTo>
                <a:lnTo>
                  <a:pt x="1595" y="400"/>
                </a:lnTo>
                <a:lnTo>
                  <a:pt x="2276" y="2364"/>
                </a:lnTo>
                <a:lnTo>
                  <a:pt x="1522" y="109"/>
                </a:lnTo>
                <a:lnTo>
                  <a:pt x="1522" y="114"/>
                </a:lnTo>
                <a:lnTo>
                  <a:pt x="1528" y="114"/>
                </a:lnTo>
                <a:lnTo>
                  <a:pt x="1528" y="120"/>
                </a:lnTo>
                <a:lnTo>
                  <a:pt x="1533" y="120"/>
                </a:lnTo>
                <a:lnTo>
                  <a:pt x="1538" y="120"/>
                </a:lnTo>
                <a:lnTo>
                  <a:pt x="1548" y="109"/>
                </a:lnTo>
                <a:lnTo>
                  <a:pt x="1548" y="104"/>
                </a:lnTo>
                <a:lnTo>
                  <a:pt x="1548" y="99"/>
                </a:lnTo>
                <a:lnTo>
                  <a:pt x="1543" y="99"/>
                </a:lnTo>
                <a:lnTo>
                  <a:pt x="1538" y="99"/>
                </a:lnTo>
                <a:lnTo>
                  <a:pt x="1533" y="99"/>
                </a:lnTo>
                <a:lnTo>
                  <a:pt x="1533" y="104"/>
                </a:lnTo>
                <a:lnTo>
                  <a:pt x="1528" y="104"/>
                </a:lnTo>
                <a:lnTo>
                  <a:pt x="1528" y="109"/>
                </a:lnTo>
                <a:lnTo>
                  <a:pt x="1522" y="109"/>
                </a:lnTo>
                <a:lnTo>
                  <a:pt x="2276" y="2364"/>
                </a:lnTo>
                <a:lnTo>
                  <a:pt x="1611" y="437"/>
                </a:lnTo>
                <a:lnTo>
                  <a:pt x="1611" y="431"/>
                </a:lnTo>
                <a:lnTo>
                  <a:pt x="1606" y="437"/>
                </a:lnTo>
                <a:lnTo>
                  <a:pt x="1611" y="437"/>
                </a:lnTo>
                <a:lnTo>
                  <a:pt x="2276" y="2364"/>
                </a:lnTo>
                <a:lnTo>
                  <a:pt x="1543" y="546"/>
                </a:lnTo>
                <a:lnTo>
                  <a:pt x="1528" y="546"/>
                </a:lnTo>
                <a:lnTo>
                  <a:pt x="1522" y="556"/>
                </a:lnTo>
                <a:lnTo>
                  <a:pt x="1522" y="561"/>
                </a:lnTo>
                <a:lnTo>
                  <a:pt x="1522" y="566"/>
                </a:lnTo>
                <a:lnTo>
                  <a:pt x="1528" y="561"/>
                </a:lnTo>
                <a:lnTo>
                  <a:pt x="1522" y="566"/>
                </a:lnTo>
                <a:lnTo>
                  <a:pt x="1528" y="566"/>
                </a:lnTo>
                <a:lnTo>
                  <a:pt x="1533" y="566"/>
                </a:lnTo>
                <a:lnTo>
                  <a:pt x="1538" y="561"/>
                </a:lnTo>
                <a:lnTo>
                  <a:pt x="1538" y="556"/>
                </a:lnTo>
                <a:lnTo>
                  <a:pt x="1543" y="556"/>
                </a:lnTo>
                <a:lnTo>
                  <a:pt x="1543" y="546"/>
                </a:lnTo>
                <a:lnTo>
                  <a:pt x="2276" y="2364"/>
                </a:lnTo>
                <a:lnTo>
                  <a:pt x="1377" y="416"/>
                </a:lnTo>
                <a:lnTo>
                  <a:pt x="1382" y="416"/>
                </a:lnTo>
                <a:lnTo>
                  <a:pt x="1387" y="416"/>
                </a:lnTo>
                <a:lnTo>
                  <a:pt x="1387" y="411"/>
                </a:lnTo>
                <a:lnTo>
                  <a:pt x="1382" y="411"/>
                </a:lnTo>
                <a:lnTo>
                  <a:pt x="1377" y="416"/>
                </a:lnTo>
                <a:lnTo>
                  <a:pt x="2276" y="2364"/>
                </a:lnTo>
                <a:lnTo>
                  <a:pt x="1320" y="779"/>
                </a:lnTo>
                <a:lnTo>
                  <a:pt x="1320" y="774"/>
                </a:lnTo>
                <a:lnTo>
                  <a:pt x="1315" y="779"/>
                </a:lnTo>
                <a:lnTo>
                  <a:pt x="1309" y="779"/>
                </a:lnTo>
                <a:lnTo>
                  <a:pt x="1304" y="779"/>
                </a:lnTo>
                <a:lnTo>
                  <a:pt x="1299" y="779"/>
                </a:lnTo>
                <a:lnTo>
                  <a:pt x="1299" y="785"/>
                </a:lnTo>
                <a:lnTo>
                  <a:pt x="1294" y="779"/>
                </a:lnTo>
                <a:lnTo>
                  <a:pt x="1289" y="785"/>
                </a:lnTo>
                <a:lnTo>
                  <a:pt x="1283" y="785"/>
                </a:lnTo>
                <a:lnTo>
                  <a:pt x="1283" y="790"/>
                </a:lnTo>
                <a:lnTo>
                  <a:pt x="1283" y="795"/>
                </a:lnTo>
                <a:lnTo>
                  <a:pt x="1283" y="800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11"/>
                </a:lnTo>
                <a:lnTo>
                  <a:pt x="1283" y="811"/>
                </a:lnTo>
                <a:lnTo>
                  <a:pt x="1278" y="816"/>
                </a:lnTo>
                <a:lnTo>
                  <a:pt x="1283" y="816"/>
                </a:lnTo>
                <a:lnTo>
                  <a:pt x="1289" y="816"/>
                </a:lnTo>
                <a:lnTo>
                  <a:pt x="1283" y="821"/>
                </a:lnTo>
                <a:lnTo>
                  <a:pt x="1289" y="816"/>
                </a:lnTo>
                <a:lnTo>
                  <a:pt x="1289" y="821"/>
                </a:lnTo>
                <a:lnTo>
                  <a:pt x="1294" y="816"/>
                </a:lnTo>
                <a:lnTo>
                  <a:pt x="1294" y="821"/>
                </a:lnTo>
                <a:lnTo>
                  <a:pt x="1294" y="816"/>
                </a:lnTo>
                <a:lnTo>
                  <a:pt x="1299" y="821"/>
                </a:lnTo>
                <a:lnTo>
                  <a:pt x="1299" y="816"/>
                </a:lnTo>
                <a:lnTo>
                  <a:pt x="1299" y="821"/>
                </a:lnTo>
                <a:lnTo>
                  <a:pt x="1304" y="816"/>
                </a:lnTo>
                <a:lnTo>
                  <a:pt x="1304" y="821"/>
                </a:lnTo>
                <a:lnTo>
                  <a:pt x="1304" y="816"/>
                </a:lnTo>
                <a:lnTo>
                  <a:pt x="1309" y="816"/>
                </a:lnTo>
                <a:lnTo>
                  <a:pt x="1315" y="816"/>
                </a:lnTo>
                <a:lnTo>
                  <a:pt x="1320" y="811"/>
                </a:lnTo>
                <a:lnTo>
                  <a:pt x="1325" y="811"/>
                </a:lnTo>
                <a:lnTo>
                  <a:pt x="1325" y="805"/>
                </a:lnTo>
                <a:lnTo>
                  <a:pt x="1330" y="800"/>
                </a:lnTo>
                <a:lnTo>
                  <a:pt x="1330" y="795"/>
                </a:lnTo>
                <a:lnTo>
                  <a:pt x="1335" y="795"/>
                </a:lnTo>
                <a:lnTo>
                  <a:pt x="1330" y="795"/>
                </a:lnTo>
                <a:lnTo>
                  <a:pt x="1335" y="790"/>
                </a:lnTo>
                <a:lnTo>
                  <a:pt x="1330" y="790"/>
                </a:lnTo>
                <a:lnTo>
                  <a:pt x="1335" y="790"/>
                </a:lnTo>
                <a:lnTo>
                  <a:pt x="1330" y="790"/>
                </a:lnTo>
                <a:lnTo>
                  <a:pt x="1330" y="785"/>
                </a:lnTo>
                <a:lnTo>
                  <a:pt x="1335" y="785"/>
                </a:lnTo>
                <a:lnTo>
                  <a:pt x="1330" y="785"/>
                </a:lnTo>
                <a:lnTo>
                  <a:pt x="1330" y="779"/>
                </a:lnTo>
                <a:lnTo>
                  <a:pt x="1330" y="785"/>
                </a:lnTo>
                <a:lnTo>
                  <a:pt x="1330" y="779"/>
                </a:lnTo>
                <a:lnTo>
                  <a:pt x="1325" y="779"/>
                </a:lnTo>
                <a:lnTo>
                  <a:pt x="1320" y="779"/>
                </a:lnTo>
                <a:lnTo>
                  <a:pt x="2276" y="2364"/>
                </a:lnTo>
                <a:lnTo>
                  <a:pt x="1247" y="821"/>
                </a:lnTo>
                <a:lnTo>
                  <a:pt x="1247" y="816"/>
                </a:lnTo>
                <a:lnTo>
                  <a:pt x="1247" y="811"/>
                </a:lnTo>
                <a:lnTo>
                  <a:pt x="1242" y="811"/>
                </a:lnTo>
                <a:lnTo>
                  <a:pt x="1231" y="816"/>
                </a:lnTo>
                <a:lnTo>
                  <a:pt x="1231" y="811"/>
                </a:lnTo>
                <a:lnTo>
                  <a:pt x="1231" y="816"/>
                </a:lnTo>
                <a:lnTo>
                  <a:pt x="1226" y="816"/>
                </a:lnTo>
                <a:lnTo>
                  <a:pt x="1226" y="821"/>
                </a:lnTo>
                <a:lnTo>
                  <a:pt x="1221" y="821"/>
                </a:lnTo>
                <a:lnTo>
                  <a:pt x="1221" y="826"/>
                </a:lnTo>
                <a:lnTo>
                  <a:pt x="1226" y="831"/>
                </a:lnTo>
                <a:lnTo>
                  <a:pt x="1221" y="831"/>
                </a:lnTo>
                <a:lnTo>
                  <a:pt x="1226" y="831"/>
                </a:lnTo>
                <a:lnTo>
                  <a:pt x="1226" y="837"/>
                </a:lnTo>
                <a:lnTo>
                  <a:pt x="1231" y="831"/>
                </a:lnTo>
                <a:lnTo>
                  <a:pt x="1237" y="831"/>
                </a:lnTo>
                <a:lnTo>
                  <a:pt x="1242" y="826"/>
                </a:lnTo>
                <a:lnTo>
                  <a:pt x="1247" y="826"/>
                </a:lnTo>
                <a:lnTo>
                  <a:pt x="1247" y="821"/>
                </a:lnTo>
                <a:lnTo>
                  <a:pt x="2276" y="2364"/>
                </a:lnTo>
                <a:lnTo>
                  <a:pt x="1257" y="696"/>
                </a:lnTo>
                <a:lnTo>
                  <a:pt x="1252" y="696"/>
                </a:lnTo>
                <a:lnTo>
                  <a:pt x="1247" y="696"/>
                </a:lnTo>
                <a:lnTo>
                  <a:pt x="1247" y="702"/>
                </a:lnTo>
                <a:lnTo>
                  <a:pt x="1247" y="707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7"/>
                </a:lnTo>
                <a:lnTo>
                  <a:pt x="1242" y="712"/>
                </a:lnTo>
                <a:lnTo>
                  <a:pt x="1242" y="717"/>
                </a:lnTo>
                <a:lnTo>
                  <a:pt x="1247" y="717"/>
                </a:lnTo>
                <a:lnTo>
                  <a:pt x="1242" y="717"/>
                </a:lnTo>
                <a:lnTo>
                  <a:pt x="1247" y="717"/>
                </a:lnTo>
                <a:lnTo>
                  <a:pt x="1247" y="722"/>
                </a:lnTo>
                <a:lnTo>
                  <a:pt x="1247" y="717"/>
                </a:lnTo>
                <a:lnTo>
                  <a:pt x="1247" y="722"/>
                </a:lnTo>
                <a:lnTo>
                  <a:pt x="1252" y="722"/>
                </a:lnTo>
                <a:lnTo>
                  <a:pt x="1257" y="722"/>
                </a:lnTo>
                <a:lnTo>
                  <a:pt x="1263" y="722"/>
                </a:lnTo>
                <a:lnTo>
                  <a:pt x="1268" y="717"/>
                </a:lnTo>
                <a:lnTo>
                  <a:pt x="1273" y="717"/>
                </a:lnTo>
                <a:lnTo>
                  <a:pt x="1273" y="712"/>
                </a:lnTo>
                <a:lnTo>
                  <a:pt x="1278" y="707"/>
                </a:lnTo>
                <a:lnTo>
                  <a:pt x="1278" y="702"/>
                </a:lnTo>
                <a:lnTo>
                  <a:pt x="1278" y="696"/>
                </a:lnTo>
                <a:lnTo>
                  <a:pt x="1273" y="696"/>
                </a:lnTo>
                <a:lnTo>
                  <a:pt x="1273" y="691"/>
                </a:lnTo>
                <a:lnTo>
                  <a:pt x="1273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3" y="691"/>
                </a:lnTo>
                <a:lnTo>
                  <a:pt x="1263" y="696"/>
                </a:lnTo>
                <a:lnTo>
                  <a:pt x="1257" y="696"/>
                </a:lnTo>
                <a:lnTo>
                  <a:pt x="2276" y="2364"/>
                </a:lnTo>
                <a:lnTo>
                  <a:pt x="1377" y="644"/>
                </a:lnTo>
                <a:lnTo>
                  <a:pt x="1372" y="644"/>
                </a:lnTo>
                <a:lnTo>
                  <a:pt x="1356" y="644"/>
                </a:lnTo>
                <a:lnTo>
                  <a:pt x="1351" y="650"/>
                </a:lnTo>
                <a:lnTo>
                  <a:pt x="1351" y="655"/>
                </a:lnTo>
                <a:lnTo>
                  <a:pt x="1341" y="660"/>
                </a:lnTo>
                <a:lnTo>
                  <a:pt x="1346" y="660"/>
                </a:lnTo>
                <a:lnTo>
                  <a:pt x="1341" y="670"/>
                </a:lnTo>
                <a:lnTo>
                  <a:pt x="1341" y="676"/>
                </a:lnTo>
                <a:lnTo>
                  <a:pt x="1335" y="681"/>
                </a:lnTo>
                <a:lnTo>
                  <a:pt x="1335" y="676"/>
                </a:lnTo>
                <a:lnTo>
                  <a:pt x="1341" y="676"/>
                </a:lnTo>
                <a:lnTo>
                  <a:pt x="1346" y="676"/>
                </a:lnTo>
                <a:lnTo>
                  <a:pt x="1341" y="681"/>
                </a:lnTo>
                <a:lnTo>
                  <a:pt x="1346" y="676"/>
                </a:lnTo>
                <a:lnTo>
                  <a:pt x="1351" y="676"/>
                </a:lnTo>
                <a:lnTo>
                  <a:pt x="1351" y="681"/>
                </a:lnTo>
                <a:lnTo>
                  <a:pt x="1356" y="676"/>
                </a:lnTo>
                <a:lnTo>
                  <a:pt x="1361" y="670"/>
                </a:lnTo>
                <a:lnTo>
                  <a:pt x="1361" y="676"/>
                </a:lnTo>
                <a:lnTo>
                  <a:pt x="1367" y="670"/>
                </a:lnTo>
                <a:lnTo>
                  <a:pt x="1372" y="660"/>
                </a:lnTo>
                <a:lnTo>
                  <a:pt x="1377" y="655"/>
                </a:lnTo>
                <a:lnTo>
                  <a:pt x="1377" y="650"/>
                </a:lnTo>
                <a:lnTo>
                  <a:pt x="1377" y="644"/>
                </a:lnTo>
                <a:lnTo>
                  <a:pt x="2276" y="2364"/>
                </a:lnTo>
                <a:lnTo>
                  <a:pt x="3460" y="1018"/>
                </a:lnTo>
                <a:lnTo>
                  <a:pt x="3403" y="1044"/>
                </a:lnTo>
                <a:lnTo>
                  <a:pt x="3460" y="1024"/>
                </a:lnTo>
                <a:lnTo>
                  <a:pt x="3460" y="1018"/>
                </a:lnTo>
                <a:lnTo>
                  <a:pt x="2276" y="2364"/>
                </a:lnTo>
                <a:lnTo>
                  <a:pt x="1195" y="727"/>
                </a:lnTo>
                <a:lnTo>
                  <a:pt x="1200" y="722"/>
                </a:lnTo>
                <a:lnTo>
                  <a:pt x="1206" y="722"/>
                </a:lnTo>
                <a:lnTo>
                  <a:pt x="1206" y="717"/>
                </a:lnTo>
                <a:lnTo>
                  <a:pt x="1200" y="717"/>
                </a:lnTo>
                <a:lnTo>
                  <a:pt x="1195" y="722"/>
                </a:lnTo>
                <a:lnTo>
                  <a:pt x="1195" y="727"/>
                </a:lnTo>
                <a:lnTo>
                  <a:pt x="2276" y="2364"/>
                </a:lnTo>
                <a:lnTo>
                  <a:pt x="1180" y="561"/>
                </a:lnTo>
                <a:lnTo>
                  <a:pt x="1185" y="561"/>
                </a:lnTo>
                <a:lnTo>
                  <a:pt x="1180" y="566"/>
                </a:lnTo>
                <a:lnTo>
                  <a:pt x="1174" y="577"/>
                </a:lnTo>
                <a:lnTo>
                  <a:pt x="1180" y="572"/>
                </a:lnTo>
                <a:lnTo>
                  <a:pt x="1174" y="577"/>
                </a:lnTo>
                <a:lnTo>
                  <a:pt x="1180" y="577"/>
                </a:lnTo>
                <a:lnTo>
                  <a:pt x="1174" y="577"/>
                </a:lnTo>
                <a:lnTo>
                  <a:pt x="1180" y="577"/>
                </a:lnTo>
                <a:lnTo>
                  <a:pt x="1185" y="577"/>
                </a:lnTo>
                <a:lnTo>
                  <a:pt x="1190" y="577"/>
                </a:lnTo>
                <a:lnTo>
                  <a:pt x="1200" y="566"/>
                </a:lnTo>
                <a:lnTo>
                  <a:pt x="1200" y="561"/>
                </a:lnTo>
                <a:lnTo>
                  <a:pt x="1206" y="561"/>
                </a:lnTo>
                <a:lnTo>
                  <a:pt x="1206" y="556"/>
                </a:lnTo>
                <a:lnTo>
                  <a:pt x="1195" y="556"/>
                </a:lnTo>
                <a:lnTo>
                  <a:pt x="1190" y="556"/>
                </a:lnTo>
                <a:lnTo>
                  <a:pt x="1190" y="561"/>
                </a:lnTo>
                <a:lnTo>
                  <a:pt x="1180" y="561"/>
                </a:lnTo>
                <a:lnTo>
                  <a:pt x="2276" y="2364"/>
                </a:lnTo>
                <a:lnTo>
                  <a:pt x="1174" y="779"/>
                </a:lnTo>
                <a:lnTo>
                  <a:pt x="1159" y="790"/>
                </a:lnTo>
                <a:lnTo>
                  <a:pt x="1164" y="790"/>
                </a:lnTo>
                <a:lnTo>
                  <a:pt x="1154" y="795"/>
                </a:lnTo>
                <a:lnTo>
                  <a:pt x="1143" y="805"/>
                </a:lnTo>
                <a:lnTo>
                  <a:pt x="1138" y="811"/>
                </a:lnTo>
                <a:lnTo>
                  <a:pt x="1143" y="811"/>
                </a:lnTo>
                <a:lnTo>
                  <a:pt x="1138" y="816"/>
                </a:lnTo>
                <a:lnTo>
                  <a:pt x="1143" y="811"/>
                </a:lnTo>
                <a:lnTo>
                  <a:pt x="1143" y="816"/>
                </a:lnTo>
                <a:lnTo>
                  <a:pt x="1143" y="811"/>
                </a:lnTo>
                <a:lnTo>
                  <a:pt x="1148" y="816"/>
                </a:lnTo>
                <a:lnTo>
                  <a:pt x="1148" y="811"/>
                </a:lnTo>
                <a:lnTo>
                  <a:pt x="1164" y="800"/>
                </a:lnTo>
                <a:lnTo>
                  <a:pt x="1164" y="795"/>
                </a:lnTo>
                <a:lnTo>
                  <a:pt x="1169" y="790"/>
                </a:lnTo>
                <a:lnTo>
                  <a:pt x="1174" y="779"/>
                </a:lnTo>
                <a:lnTo>
                  <a:pt x="2276" y="2364"/>
                </a:lnTo>
                <a:lnTo>
                  <a:pt x="1128" y="847"/>
                </a:lnTo>
                <a:lnTo>
                  <a:pt x="1133" y="847"/>
                </a:lnTo>
                <a:lnTo>
                  <a:pt x="1133" y="842"/>
                </a:lnTo>
                <a:lnTo>
                  <a:pt x="1128" y="847"/>
                </a:lnTo>
                <a:lnTo>
                  <a:pt x="2276" y="2364"/>
                </a:lnTo>
                <a:lnTo>
                  <a:pt x="1206" y="826"/>
                </a:lnTo>
                <a:lnTo>
                  <a:pt x="1211" y="826"/>
                </a:lnTo>
                <a:lnTo>
                  <a:pt x="1216" y="821"/>
                </a:lnTo>
                <a:lnTo>
                  <a:pt x="1221" y="821"/>
                </a:lnTo>
                <a:lnTo>
                  <a:pt x="1221" y="816"/>
                </a:lnTo>
                <a:lnTo>
                  <a:pt x="1216" y="811"/>
                </a:lnTo>
                <a:lnTo>
                  <a:pt x="1211" y="811"/>
                </a:lnTo>
                <a:lnTo>
                  <a:pt x="1206" y="816"/>
                </a:lnTo>
                <a:lnTo>
                  <a:pt x="1206" y="821"/>
                </a:lnTo>
                <a:lnTo>
                  <a:pt x="1206" y="826"/>
                </a:lnTo>
                <a:lnTo>
                  <a:pt x="2276" y="2364"/>
                </a:lnTo>
                <a:lnTo>
                  <a:pt x="1138" y="826"/>
                </a:lnTo>
                <a:lnTo>
                  <a:pt x="1138" y="821"/>
                </a:lnTo>
                <a:lnTo>
                  <a:pt x="1128" y="821"/>
                </a:lnTo>
                <a:lnTo>
                  <a:pt x="1122" y="826"/>
                </a:lnTo>
                <a:lnTo>
                  <a:pt x="1117" y="831"/>
                </a:lnTo>
                <a:lnTo>
                  <a:pt x="1122" y="831"/>
                </a:lnTo>
                <a:lnTo>
                  <a:pt x="1117" y="831"/>
                </a:lnTo>
                <a:lnTo>
                  <a:pt x="1122" y="831"/>
                </a:lnTo>
                <a:lnTo>
                  <a:pt x="1128" y="837"/>
                </a:lnTo>
                <a:lnTo>
                  <a:pt x="1128" y="831"/>
                </a:lnTo>
                <a:lnTo>
                  <a:pt x="1133" y="831"/>
                </a:lnTo>
                <a:lnTo>
                  <a:pt x="1138" y="826"/>
                </a:lnTo>
                <a:lnTo>
                  <a:pt x="2276" y="2364"/>
                </a:lnTo>
                <a:lnTo>
                  <a:pt x="1206" y="785"/>
                </a:lnTo>
                <a:lnTo>
                  <a:pt x="1206" y="779"/>
                </a:lnTo>
                <a:lnTo>
                  <a:pt x="1211" y="779"/>
                </a:lnTo>
                <a:lnTo>
                  <a:pt x="1216" y="774"/>
                </a:lnTo>
                <a:lnTo>
                  <a:pt x="1216" y="774"/>
                </a:lnTo>
                <a:lnTo>
                  <a:pt x="1216" y="769"/>
                </a:lnTo>
                <a:lnTo>
                  <a:pt x="1211" y="769"/>
                </a:lnTo>
                <a:lnTo>
                  <a:pt x="1200" y="774"/>
                </a:lnTo>
                <a:lnTo>
                  <a:pt x="1195" y="774"/>
                </a:lnTo>
                <a:lnTo>
                  <a:pt x="1195" y="779"/>
                </a:lnTo>
                <a:lnTo>
                  <a:pt x="1195" y="785"/>
                </a:lnTo>
                <a:lnTo>
                  <a:pt x="1195" y="779"/>
                </a:lnTo>
                <a:lnTo>
                  <a:pt x="1195" y="785"/>
                </a:lnTo>
                <a:lnTo>
                  <a:pt x="1200" y="785"/>
                </a:lnTo>
                <a:lnTo>
                  <a:pt x="1206" y="785"/>
                </a:lnTo>
                <a:lnTo>
                  <a:pt x="2276" y="2364"/>
                </a:lnTo>
                <a:lnTo>
                  <a:pt x="1403" y="463"/>
                </a:lnTo>
                <a:lnTo>
                  <a:pt x="1398" y="463"/>
                </a:lnTo>
                <a:lnTo>
                  <a:pt x="1393" y="463"/>
                </a:lnTo>
                <a:lnTo>
                  <a:pt x="1387" y="468"/>
                </a:lnTo>
                <a:lnTo>
                  <a:pt x="1382" y="468"/>
                </a:lnTo>
                <a:lnTo>
                  <a:pt x="1377" y="473"/>
                </a:lnTo>
                <a:lnTo>
                  <a:pt x="1377" y="478"/>
                </a:lnTo>
                <a:lnTo>
                  <a:pt x="1377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7" y="478"/>
                </a:lnTo>
                <a:lnTo>
                  <a:pt x="1393" y="478"/>
                </a:lnTo>
                <a:lnTo>
                  <a:pt x="1398" y="473"/>
                </a:lnTo>
                <a:lnTo>
                  <a:pt x="1403" y="468"/>
                </a:lnTo>
                <a:lnTo>
                  <a:pt x="1403" y="463"/>
                </a:lnTo>
                <a:lnTo>
                  <a:pt x="2276" y="2364"/>
                </a:lnTo>
                <a:lnTo>
                  <a:pt x="1242" y="894"/>
                </a:lnTo>
                <a:lnTo>
                  <a:pt x="1237" y="894"/>
                </a:lnTo>
                <a:lnTo>
                  <a:pt x="1237" y="889"/>
                </a:lnTo>
                <a:lnTo>
                  <a:pt x="1231" y="889"/>
                </a:lnTo>
                <a:lnTo>
                  <a:pt x="1216" y="899"/>
                </a:lnTo>
                <a:lnTo>
                  <a:pt x="1211" y="899"/>
                </a:lnTo>
                <a:lnTo>
                  <a:pt x="1211" y="904"/>
                </a:lnTo>
                <a:lnTo>
                  <a:pt x="1206" y="909"/>
                </a:lnTo>
                <a:lnTo>
                  <a:pt x="1206" y="915"/>
                </a:lnTo>
                <a:lnTo>
                  <a:pt x="1206" y="920"/>
                </a:lnTo>
                <a:lnTo>
                  <a:pt x="1211" y="920"/>
                </a:lnTo>
                <a:lnTo>
                  <a:pt x="1216" y="920"/>
                </a:lnTo>
                <a:lnTo>
                  <a:pt x="1221" y="920"/>
                </a:lnTo>
                <a:lnTo>
                  <a:pt x="1226" y="915"/>
                </a:lnTo>
                <a:lnTo>
                  <a:pt x="1231" y="915"/>
                </a:lnTo>
                <a:lnTo>
                  <a:pt x="1231" y="909"/>
                </a:lnTo>
                <a:lnTo>
                  <a:pt x="1237" y="904"/>
                </a:lnTo>
                <a:lnTo>
                  <a:pt x="1242" y="899"/>
                </a:lnTo>
                <a:lnTo>
                  <a:pt x="1242" y="894"/>
                </a:lnTo>
                <a:lnTo>
                  <a:pt x="2276" y="2364"/>
                </a:lnTo>
                <a:lnTo>
                  <a:pt x="1502" y="94"/>
                </a:lnTo>
                <a:lnTo>
                  <a:pt x="1502" y="99"/>
                </a:lnTo>
                <a:lnTo>
                  <a:pt x="1512" y="99"/>
                </a:lnTo>
                <a:lnTo>
                  <a:pt x="1512" y="94"/>
                </a:lnTo>
                <a:lnTo>
                  <a:pt x="1507" y="94"/>
                </a:lnTo>
                <a:lnTo>
                  <a:pt x="1502" y="94"/>
                </a:lnTo>
                <a:lnTo>
                  <a:pt x="2276" y="2364"/>
                </a:lnTo>
                <a:lnTo>
                  <a:pt x="1522" y="156"/>
                </a:lnTo>
                <a:lnTo>
                  <a:pt x="1522" y="161"/>
                </a:lnTo>
                <a:lnTo>
                  <a:pt x="1528" y="156"/>
                </a:lnTo>
                <a:lnTo>
                  <a:pt x="1522" y="156"/>
                </a:lnTo>
                <a:lnTo>
                  <a:pt x="2276" y="2364"/>
                </a:lnTo>
                <a:lnTo>
                  <a:pt x="3346" y="1579"/>
                </a:lnTo>
                <a:lnTo>
                  <a:pt x="3325" y="1507"/>
                </a:lnTo>
                <a:lnTo>
                  <a:pt x="3299" y="1455"/>
                </a:lnTo>
                <a:lnTo>
                  <a:pt x="3304" y="1476"/>
                </a:lnTo>
                <a:lnTo>
                  <a:pt x="3346" y="1579"/>
                </a:lnTo>
                <a:lnTo>
                  <a:pt x="2276" y="2364"/>
                </a:lnTo>
                <a:lnTo>
                  <a:pt x="1491" y="442"/>
                </a:lnTo>
                <a:lnTo>
                  <a:pt x="1486" y="442"/>
                </a:lnTo>
                <a:lnTo>
                  <a:pt x="1486" y="447"/>
                </a:lnTo>
                <a:lnTo>
                  <a:pt x="1491" y="442"/>
                </a:lnTo>
                <a:lnTo>
                  <a:pt x="2276" y="2364"/>
                </a:lnTo>
                <a:lnTo>
                  <a:pt x="1512" y="83"/>
                </a:lnTo>
                <a:lnTo>
                  <a:pt x="1507" y="89"/>
                </a:lnTo>
                <a:lnTo>
                  <a:pt x="1512" y="89"/>
                </a:lnTo>
                <a:lnTo>
                  <a:pt x="1512" y="83"/>
                </a:lnTo>
                <a:lnTo>
                  <a:pt x="2276" y="2364"/>
                </a:lnTo>
                <a:lnTo>
                  <a:pt x="1522" y="166"/>
                </a:lnTo>
                <a:lnTo>
                  <a:pt x="1528" y="166"/>
                </a:lnTo>
                <a:lnTo>
                  <a:pt x="1528" y="161"/>
                </a:lnTo>
                <a:lnTo>
                  <a:pt x="1522" y="161"/>
                </a:lnTo>
                <a:lnTo>
                  <a:pt x="1522" y="166"/>
                </a:lnTo>
                <a:lnTo>
                  <a:pt x="1522" y="161"/>
                </a:lnTo>
                <a:lnTo>
                  <a:pt x="1522" y="166"/>
                </a:lnTo>
                <a:lnTo>
                  <a:pt x="2276" y="2364"/>
                </a:lnTo>
                <a:lnTo>
                  <a:pt x="1522" y="208"/>
                </a:lnTo>
                <a:lnTo>
                  <a:pt x="1522" y="203"/>
                </a:lnTo>
                <a:lnTo>
                  <a:pt x="1528" y="203"/>
                </a:lnTo>
                <a:lnTo>
                  <a:pt x="1533" y="198"/>
                </a:lnTo>
                <a:lnTo>
                  <a:pt x="1538" y="198"/>
                </a:lnTo>
                <a:lnTo>
                  <a:pt x="1538" y="192"/>
                </a:lnTo>
                <a:lnTo>
                  <a:pt x="1543" y="187"/>
                </a:lnTo>
                <a:lnTo>
                  <a:pt x="1543" y="182"/>
                </a:lnTo>
                <a:lnTo>
                  <a:pt x="1543" y="177"/>
                </a:lnTo>
                <a:lnTo>
                  <a:pt x="1538" y="177"/>
                </a:lnTo>
                <a:lnTo>
                  <a:pt x="1533" y="177"/>
                </a:lnTo>
                <a:lnTo>
                  <a:pt x="1517" y="182"/>
                </a:lnTo>
                <a:lnTo>
                  <a:pt x="1517" y="187"/>
                </a:lnTo>
                <a:lnTo>
                  <a:pt x="1512" y="192"/>
                </a:lnTo>
                <a:lnTo>
                  <a:pt x="1512" y="198"/>
                </a:lnTo>
                <a:lnTo>
                  <a:pt x="1507" y="203"/>
                </a:lnTo>
                <a:lnTo>
                  <a:pt x="1512" y="203"/>
                </a:lnTo>
                <a:lnTo>
                  <a:pt x="1507" y="208"/>
                </a:lnTo>
                <a:lnTo>
                  <a:pt x="1512" y="203"/>
                </a:lnTo>
                <a:lnTo>
                  <a:pt x="1512" y="208"/>
                </a:lnTo>
                <a:lnTo>
                  <a:pt x="1517" y="208"/>
                </a:lnTo>
                <a:lnTo>
                  <a:pt x="1522" y="203"/>
                </a:lnTo>
                <a:lnTo>
                  <a:pt x="1522" y="208"/>
                </a:lnTo>
                <a:lnTo>
                  <a:pt x="2276" y="2364"/>
                </a:lnTo>
                <a:lnTo>
                  <a:pt x="1408" y="416"/>
                </a:lnTo>
                <a:lnTo>
                  <a:pt x="1403" y="411"/>
                </a:lnTo>
                <a:lnTo>
                  <a:pt x="1398" y="411"/>
                </a:lnTo>
                <a:lnTo>
                  <a:pt x="1393" y="411"/>
                </a:lnTo>
                <a:lnTo>
                  <a:pt x="1393" y="416"/>
                </a:lnTo>
                <a:lnTo>
                  <a:pt x="1387" y="416"/>
                </a:lnTo>
                <a:lnTo>
                  <a:pt x="1387" y="421"/>
                </a:lnTo>
                <a:lnTo>
                  <a:pt x="1393" y="421"/>
                </a:lnTo>
                <a:lnTo>
                  <a:pt x="1393" y="426"/>
                </a:lnTo>
                <a:lnTo>
                  <a:pt x="1398" y="421"/>
                </a:lnTo>
                <a:lnTo>
                  <a:pt x="1403" y="416"/>
                </a:lnTo>
                <a:lnTo>
                  <a:pt x="1408" y="416"/>
                </a:lnTo>
                <a:lnTo>
                  <a:pt x="2276" y="2364"/>
                </a:lnTo>
                <a:lnTo>
                  <a:pt x="1507" y="104"/>
                </a:lnTo>
                <a:lnTo>
                  <a:pt x="1507" y="109"/>
                </a:lnTo>
                <a:lnTo>
                  <a:pt x="1512" y="109"/>
                </a:lnTo>
                <a:lnTo>
                  <a:pt x="1512" y="114"/>
                </a:lnTo>
                <a:lnTo>
                  <a:pt x="1512" y="109"/>
                </a:lnTo>
                <a:lnTo>
                  <a:pt x="1512" y="114"/>
                </a:lnTo>
                <a:lnTo>
                  <a:pt x="1517" y="109"/>
                </a:lnTo>
                <a:lnTo>
                  <a:pt x="1522" y="104"/>
                </a:lnTo>
                <a:lnTo>
                  <a:pt x="1528" y="104"/>
                </a:lnTo>
                <a:lnTo>
                  <a:pt x="1522" y="99"/>
                </a:lnTo>
                <a:lnTo>
                  <a:pt x="1517" y="99"/>
                </a:lnTo>
                <a:lnTo>
                  <a:pt x="1507" y="104"/>
                </a:lnTo>
                <a:lnTo>
                  <a:pt x="2276" y="2364"/>
                </a:lnTo>
                <a:lnTo>
                  <a:pt x="1439" y="535"/>
                </a:lnTo>
                <a:lnTo>
                  <a:pt x="1439" y="530"/>
                </a:lnTo>
                <a:lnTo>
                  <a:pt x="1434" y="525"/>
                </a:lnTo>
                <a:lnTo>
                  <a:pt x="1429" y="530"/>
                </a:lnTo>
                <a:lnTo>
                  <a:pt x="1434" y="535"/>
                </a:lnTo>
                <a:lnTo>
                  <a:pt x="1439" y="535"/>
                </a:lnTo>
                <a:lnTo>
                  <a:pt x="2276" y="2364"/>
                </a:lnTo>
                <a:lnTo>
                  <a:pt x="1408" y="608"/>
                </a:lnTo>
                <a:lnTo>
                  <a:pt x="1413" y="608"/>
                </a:lnTo>
                <a:lnTo>
                  <a:pt x="1419" y="603"/>
                </a:lnTo>
                <a:lnTo>
                  <a:pt x="1413" y="598"/>
                </a:lnTo>
                <a:lnTo>
                  <a:pt x="1408" y="603"/>
                </a:lnTo>
                <a:lnTo>
                  <a:pt x="1408" y="608"/>
                </a:lnTo>
                <a:lnTo>
                  <a:pt x="2276" y="2364"/>
                </a:lnTo>
                <a:lnTo>
                  <a:pt x="1444" y="385"/>
                </a:lnTo>
                <a:lnTo>
                  <a:pt x="1444" y="390"/>
                </a:lnTo>
                <a:lnTo>
                  <a:pt x="1439" y="385"/>
                </a:lnTo>
                <a:lnTo>
                  <a:pt x="1439" y="390"/>
                </a:lnTo>
                <a:lnTo>
                  <a:pt x="1434" y="390"/>
                </a:lnTo>
                <a:lnTo>
                  <a:pt x="1429" y="390"/>
                </a:lnTo>
                <a:lnTo>
                  <a:pt x="1429" y="395"/>
                </a:lnTo>
                <a:lnTo>
                  <a:pt x="1429" y="400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16"/>
                </a:lnTo>
                <a:lnTo>
                  <a:pt x="1434" y="411"/>
                </a:lnTo>
                <a:lnTo>
                  <a:pt x="1434" y="416"/>
                </a:lnTo>
                <a:lnTo>
                  <a:pt x="1439" y="416"/>
                </a:lnTo>
                <a:lnTo>
                  <a:pt x="1444" y="416"/>
                </a:lnTo>
                <a:lnTo>
                  <a:pt x="1450" y="411"/>
                </a:lnTo>
                <a:lnTo>
                  <a:pt x="1455" y="411"/>
                </a:lnTo>
                <a:lnTo>
                  <a:pt x="1460" y="405"/>
                </a:lnTo>
                <a:lnTo>
                  <a:pt x="1460" y="400"/>
                </a:lnTo>
                <a:lnTo>
                  <a:pt x="1465" y="400"/>
                </a:lnTo>
                <a:lnTo>
                  <a:pt x="1460" y="395"/>
                </a:lnTo>
                <a:lnTo>
                  <a:pt x="1465" y="395"/>
                </a:lnTo>
                <a:lnTo>
                  <a:pt x="1460" y="395"/>
                </a:lnTo>
                <a:lnTo>
                  <a:pt x="1460" y="390"/>
                </a:lnTo>
                <a:lnTo>
                  <a:pt x="1465" y="390"/>
                </a:lnTo>
                <a:lnTo>
                  <a:pt x="1460" y="390"/>
                </a:lnTo>
                <a:lnTo>
                  <a:pt x="1455" y="390"/>
                </a:lnTo>
                <a:lnTo>
                  <a:pt x="1455" y="385"/>
                </a:lnTo>
                <a:lnTo>
                  <a:pt x="1455" y="390"/>
                </a:lnTo>
                <a:lnTo>
                  <a:pt x="1455" y="385"/>
                </a:lnTo>
                <a:lnTo>
                  <a:pt x="1450" y="385"/>
                </a:lnTo>
                <a:lnTo>
                  <a:pt x="1450" y="390"/>
                </a:lnTo>
                <a:lnTo>
                  <a:pt x="1450" y="385"/>
                </a:lnTo>
                <a:lnTo>
                  <a:pt x="1444" y="385"/>
                </a:lnTo>
                <a:lnTo>
                  <a:pt x="2276" y="2364"/>
                </a:lnTo>
                <a:lnTo>
                  <a:pt x="1444" y="468"/>
                </a:lnTo>
                <a:lnTo>
                  <a:pt x="1434" y="473"/>
                </a:lnTo>
                <a:lnTo>
                  <a:pt x="1434" y="468"/>
                </a:lnTo>
                <a:lnTo>
                  <a:pt x="1429" y="463"/>
                </a:lnTo>
                <a:lnTo>
                  <a:pt x="1424" y="463"/>
                </a:lnTo>
                <a:lnTo>
                  <a:pt x="1419" y="468"/>
                </a:lnTo>
                <a:lnTo>
                  <a:pt x="1413" y="473"/>
                </a:lnTo>
                <a:lnTo>
                  <a:pt x="1408" y="483"/>
                </a:lnTo>
                <a:lnTo>
                  <a:pt x="1413" y="483"/>
                </a:lnTo>
                <a:lnTo>
                  <a:pt x="1408" y="489"/>
                </a:lnTo>
                <a:lnTo>
                  <a:pt x="1413" y="489"/>
                </a:lnTo>
                <a:lnTo>
                  <a:pt x="1419" y="489"/>
                </a:lnTo>
                <a:lnTo>
                  <a:pt x="1424" y="483"/>
                </a:lnTo>
                <a:lnTo>
                  <a:pt x="1429" y="483"/>
                </a:lnTo>
                <a:lnTo>
                  <a:pt x="1429" y="489"/>
                </a:lnTo>
                <a:lnTo>
                  <a:pt x="1434" y="489"/>
                </a:lnTo>
                <a:lnTo>
                  <a:pt x="1429" y="489"/>
                </a:lnTo>
                <a:lnTo>
                  <a:pt x="1434" y="489"/>
                </a:lnTo>
                <a:lnTo>
                  <a:pt x="1439" y="483"/>
                </a:lnTo>
                <a:lnTo>
                  <a:pt x="1444" y="478"/>
                </a:lnTo>
                <a:lnTo>
                  <a:pt x="1444" y="473"/>
                </a:lnTo>
                <a:lnTo>
                  <a:pt x="1444" y="468"/>
                </a:lnTo>
                <a:lnTo>
                  <a:pt x="2276" y="2364"/>
                </a:lnTo>
                <a:lnTo>
                  <a:pt x="1450" y="598"/>
                </a:lnTo>
                <a:lnTo>
                  <a:pt x="1455" y="592"/>
                </a:lnTo>
                <a:lnTo>
                  <a:pt x="1450" y="592"/>
                </a:lnTo>
                <a:lnTo>
                  <a:pt x="1450" y="598"/>
                </a:lnTo>
                <a:lnTo>
                  <a:pt x="2276" y="2364"/>
                </a:lnTo>
                <a:lnTo>
                  <a:pt x="3907" y="286"/>
                </a:lnTo>
                <a:lnTo>
                  <a:pt x="3902" y="286"/>
                </a:lnTo>
                <a:lnTo>
                  <a:pt x="3902" y="291"/>
                </a:lnTo>
                <a:lnTo>
                  <a:pt x="3907" y="291"/>
                </a:lnTo>
                <a:lnTo>
                  <a:pt x="3907" y="286"/>
                </a:lnTo>
                <a:lnTo>
                  <a:pt x="2276" y="2364"/>
                </a:lnTo>
                <a:lnTo>
                  <a:pt x="3876" y="255"/>
                </a:lnTo>
                <a:lnTo>
                  <a:pt x="3871" y="255"/>
                </a:lnTo>
                <a:lnTo>
                  <a:pt x="3865" y="250"/>
                </a:lnTo>
                <a:lnTo>
                  <a:pt x="3860" y="250"/>
                </a:lnTo>
                <a:lnTo>
                  <a:pt x="3845" y="244"/>
                </a:lnTo>
                <a:lnTo>
                  <a:pt x="3850" y="250"/>
                </a:lnTo>
                <a:lnTo>
                  <a:pt x="3845" y="255"/>
                </a:lnTo>
                <a:lnTo>
                  <a:pt x="3850" y="255"/>
                </a:lnTo>
                <a:lnTo>
                  <a:pt x="3855" y="255"/>
                </a:lnTo>
                <a:lnTo>
                  <a:pt x="3860" y="255"/>
                </a:lnTo>
                <a:lnTo>
                  <a:pt x="3865" y="255"/>
                </a:lnTo>
                <a:lnTo>
                  <a:pt x="3871" y="255"/>
                </a:lnTo>
                <a:lnTo>
                  <a:pt x="3871" y="260"/>
                </a:lnTo>
                <a:lnTo>
                  <a:pt x="3876" y="255"/>
                </a:lnTo>
                <a:lnTo>
                  <a:pt x="2276" y="2364"/>
                </a:lnTo>
                <a:lnTo>
                  <a:pt x="3793" y="198"/>
                </a:lnTo>
                <a:lnTo>
                  <a:pt x="3793" y="192"/>
                </a:lnTo>
                <a:lnTo>
                  <a:pt x="3788" y="192"/>
                </a:lnTo>
                <a:lnTo>
                  <a:pt x="3782" y="198"/>
                </a:lnTo>
                <a:lnTo>
                  <a:pt x="3782" y="203"/>
                </a:lnTo>
                <a:lnTo>
                  <a:pt x="3782" y="208"/>
                </a:lnTo>
                <a:lnTo>
                  <a:pt x="3788" y="203"/>
                </a:lnTo>
                <a:lnTo>
                  <a:pt x="3793" y="198"/>
                </a:lnTo>
                <a:lnTo>
                  <a:pt x="2276" y="2364"/>
                </a:lnTo>
                <a:lnTo>
                  <a:pt x="3814" y="234"/>
                </a:lnTo>
                <a:lnTo>
                  <a:pt x="3808" y="234"/>
                </a:lnTo>
                <a:lnTo>
                  <a:pt x="3819" y="234"/>
                </a:lnTo>
                <a:lnTo>
                  <a:pt x="3819" y="239"/>
                </a:lnTo>
                <a:lnTo>
                  <a:pt x="3824" y="239"/>
                </a:lnTo>
                <a:lnTo>
                  <a:pt x="3829" y="239"/>
                </a:lnTo>
                <a:lnTo>
                  <a:pt x="3829" y="234"/>
                </a:lnTo>
                <a:lnTo>
                  <a:pt x="3819" y="234"/>
                </a:lnTo>
                <a:lnTo>
                  <a:pt x="3814" y="234"/>
                </a:lnTo>
                <a:lnTo>
                  <a:pt x="2276" y="2364"/>
                </a:lnTo>
                <a:lnTo>
                  <a:pt x="3938" y="317"/>
                </a:lnTo>
                <a:lnTo>
                  <a:pt x="3933" y="317"/>
                </a:lnTo>
                <a:lnTo>
                  <a:pt x="3933" y="322"/>
                </a:lnTo>
                <a:lnTo>
                  <a:pt x="3938" y="317"/>
                </a:lnTo>
                <a:lnTo>
                  <a:pt x="2276" y="2364"/>
                </a:lnTo>
                <a:lnTo>
                  <a:pt x="644" y="0"/>
                </a:lnTo>
                <a:lnTo>
                  <a:pt x="686" y="89"/>
                </a:lnTo>
                <a:lnTo>
                  <a:pt x="717" y="172"/>
                </a:lnTo>
                <a:lnTo>
                  <a:pt x="686" y="78"/>
                </a:lnTo>
                <a:lnTo>
                  <a:pt x="650" y="0"/>
                </a:lnTo>
                <a:lnTo>
                  <a:pt x="644" y="0"/>
                </a:lnTo>
                <a:lnTo>
                  <a:pt x="2276" y="2364"/>
                </a:lnTo>
                <a:lnTo>
                  <a:pt x="738" y="509"/>
                </a:lnTo>
                <a:lnTo>
                  <a:pt x="728" y="452"/>
                </a:lnTo>
                <a:lnTo>
                  <a:pt x="728" y="411"/>
                </a:lnTo>
                <a:lnTo>
                  <a:pt x="712" y="385"/>
                </a:lnTo>
                <a:lnTo>
                  <a:pt x="728" y="447"/>
                </a:lnTo>
                <a:lnTo>
                  <a:pt x="738" y="509"/>
                </a:lnTo>
                <a:lnTo>
                  <a:pt x="2276" y="2364"/>
                </a:lnTo>
                <a:lnTo>
                  <a:pt x="5" y="982"/>
                </a:lnTo>
                <a:lnTo>
                  <a:pt x="11" y="982"/>
                </a:lnTo>
                <a:lnTo>
                  <a:pt x="11" y="977"/>
                </a:lnTo>
                <a:lnTo>
                  <a:pt x="0" y="982"/>
                </a:lnTo>
                <a:lnTo>
                  <a:pt x="0" y="987"/>
                </a:lnTo>
                <a:lnTo>
                  <a:pt x="5" y="982"/>
                </a:lnTo>
                <a:lnTo>
                  <a:pt x="2276" y="2364"/>
                </a:lnTo>
                <a:lnTo>
                  <a:pt x="4286" y="2998"/>
                </a:lnTo>
                <a:lnTo>
                  <a:pt x="4281" y="3003"/>
                </a:lnTo>
                <a:lnTo>
                  <a:pt x="4292" y="3003"/>
                </a:lnTo>
                <a:lnTo>
                  <a:pt x="4292" y="2998"/>
                </a:lnTo>
                <a:lnTo>
                  <a:pt x="4286" y="2998"/>
                </a:lnTo>
                <a:lnTo>
                  <a:pt x="2276" y="2364"/>
                </a:lnTo>
                <a:lnTo>
                  <a:pt x="3938" y="286"/>
                </a:lnTo>
                <a:lnTo>
                  <a:pt x="3933" y="286"/>
                </a:lnTo>
                <a:lnTo>
                  <a:pt x="3933" y="291"/>
                </a:lnTo>
                <a:lnTo>
                  <a:pt x="3938" y="291"/>
                </a:lnTo>
                <a:lnTo>
                  <a:pt x="3938" y="286"/>
                </a:lnTo>
                <a:lnTo>
                  <a:pt x="3938" y="291"/>
                </a:lnTo>
                <a:lnTo>
                  <a:pt x="3938" y="286"/>
                </a:lnTo>
                <a:lnTo>
                  <a:pt x="2276" y="2364"/>
                </a:lnTo>
                <a:lnTo>
                  <a:pt x="3985" y="296"/>
                </a:lnTo>
                <a:lnTo>
                  <a:pt x="3990" y="302"/>
                </a:lnTo>
                <a:lnTo>
                  <a:pt x="3990" y="296"/>
                </a:lnTo>
                <a:lnTo>
                  <a:pt x="3985" y="296"/>
                </a:lnTo>
                <a:lnTo>
                  <a:pt x="2276" y="2364"/>
                </a:lnTo>
                <a:lnTo>
                  <a:pt x="4364" y="3018"/>
                </a:lnTo>
                <a:lnTo>
                  <a:pt x="4364" y="3008"/>
                </a:lnTo>
                <a:lnTo>
                  <a:pt x="4359" y="3013"/>
                </a:lnTo>
                <a:lnTo>
                  <a:pt x="4359" y="3018"/>
                </a:lnTo>
                <a:lnTo>
                  <a:pt x="4364" y="3018"/>
                </a:lnTo>
                <a:lnTo>
                  <a:pt x="2276" y="2364"/>
                </a:lnTo>
                <a:lnTo>
                  <a:pt x="4369" y="515"/>
                </a:lnTo>
                <a:lnTo>
                  <a:pt x="4375" y="499"/>
                </a:lnTo>
                <a:lnTo>
                  <a:pt x="4369" y="494"/>
                </a:lnTo>
                <a:lnTo>
                  <a:pt x="4359" y="478"/>
                </a:lnTo>
                <a:lnTo>
                  <a:pt x="4343" y="473"/>
                </a:lnTo>
                <a:lnTo>
                  <a:pt x="4328" y="478"/>
                </a:lnTo>
                <a:lnTo>
                  <a:pt x="4292" y="483"/>
                </a:lnTo>
                <a:lnTo>
                  <a:pt x="4286" y="483"/>
                </a:lnTo>
                <a:lnTo>
                  <a:pt x="4286" y="473"/>
                </a:lnTo>
                <a:lnTo>
                  <a:pt x="4286" y="463"/>
                </a:lnTo>
                <a:lnTo>
                  <a:pt x="4271" y="442"/>
                </a:lnTo>
                <a:lnTo>
                  <a:pt x="4255" y="431"/>
                </a:lnTo>
                <a:lnTo>
                  <a:pt x="4260" y="426"/>
                </a:lnTo>
                <a:lnTo>
                  <a:pt x="4266" y="421"/>
                </a:lnTo>
                <a:lnTo>
                  <a:pt x="4276" y="411"/>
                </a:lnTo>
                <a:lnTo>
                  <a:pt x="4281" y="405"/>
                </a:lnTo>
                <a:lnTo>
                  <a:pt x="4276" y="395"/>
                </a:lnTo>
                <a:lnTo>
                  <a:pt x="4250" y="385"/>
                </a:lnTo>
                <a:lnTo>
                  <a:pt x="4234" y="374"/>
                </a:lnTo>
                <a:lnTo>
                  <a:pt x="4229" y="364"/>
                </a:lnTo>
                <a:lnTo>
                  <a:pt x="4229" y="359"/>
                </a:lnTo>
                <a:lnTo>
                  <a:pt x="4250" y="322"/>
                </a:lnTo>
                <a:lnTo>
                  <a:pt x="4250" y="312"/>
                </a:lnTo>
                <a:lnTo>
                  <a:pt x="4240" y="296"/>
                </a:lnTo>
                <a:lnTo>
                  <a:pt x="4208" y="291"/>
                </a:lnTo>
                <a:lnTo>
                  <a:pt x="4198" y="286"/>
                </a:lnTo>
                <a:lnTo>
                  <a:pt x="4193" y="276"/>
                </a:lnTo>
                <a:lnTo>
                  <a:pt x="4198" y="260"/>
                </a:lnTo>
                <a:lnTo>
                  <a:pt x="4208" y="239"/>
                </a:lnTo>
                <a:lnTo>
                  <a:pt x="4219" y="224"/>
                </a:lnTo>
                <a:lnTo>
                  <a:pt x="4208" y="218"/>
                </a:lnTo>
                <a:lnTo>
                  <a:pt x="4193" y="218"/>
                </a:lnTo>
                <a:lnTo>
                  <a:pt x="4177" y="218"/>
                </a:lnTo>
                <a:lnTo>
                  <a:pt x="4167" y="218"/>
                </a:lnTo>
                <a:lnTo>
                  <a:pt x="4162" y="208"/>
                </a:lnTo>
                <a:lnTo>
                  <a:pt x="4156" y="177"/>
                </a:lnTo>
                <a:lnTo>
                  <a:pt x="4156" y="166"/>
                </a:lnTo>
                <a:lnTo>
                  <a:pt x="4141" y="156"/>
                </a:lnTo>
                <a:lnTo>
                  <a:pt x="4099" y="135"/>
                </a:lnTo>
                <a:lnTo>
                  <a:pt x="4073" y="130"/>
                </a:lnTo>
                <a:lnTo>
                  <a:pt x="4079" y="130"/>
                </a:lnTo>
                <a:lnTo>
                  <a:pt x="4073" y="125"/>
                </a:lnTo>
                <a:lnTo>
                  <a:pt x="4063" y="114"/>
                </a:lnTo>
                <a:lnTo>
                  <a:pt x="4053" y="120"/>
                </a:lnTo>
                <a:lnTo>
                  <a:pt x="4042" y="125"/>
                </a:lnTo>
                <a:lnTo>
                  <a:pt x="4027" y="135"/>
                </a:lnTo>
                <a:lnTo>
                  <a:pt x="4006" y="146"/>
                </a:lnTo>
                <a:lnTo>
                  <a:pt x="3985" y="146"/>
                </a:lnTo>
                <a:lnTo>
                  <a:pt x="3975" y="140"/>
                </a:lnTo>
                <a:lnTo>
                  <a:pt x="3959" y="130"/>
                </a:lnTo>
                <a:lnTo>
                  <a:pt x="3954" y="120"/>
                </a:lnTo>
                <a:lnTo>
                  <a:pt x="3949" y="125"/>
                </a:lnTo>
                <a:lnTo>
                  <a:pt x="3943" y="140"/>
                </a:lnTo>
                <a:lnTo>
                  <a:pt x="3949" y="151"/>
                </a:lnTo>
                <a:lnTo>
                  <a:pt x="3954" y="156"/>
                </a:lnTo>
                <a:lnTo>
                  <a:pt x="3969" y="166"/>
                </a:lnTo>
                <a:lnTo>
                  <a:pt x="3969" y="172"/>
                </a:lnTo>
                <a:lnTo>
                  <a:pt x="3969" y="166"/>
                </a:lnTo>
                <a:lnTo>
                  <a:pt x="3980" y="177"/>
                </a:lnTo>
                <a:lnTo>
                  <a:pt x="3975" y="187"/>
                </a:lnTo>
                <a:lnTo>
                  <a:pt x="3975" y="198"/>
                </a:lnTo>
                <a:lnTo>
                  <a:pt x="3985" y="208"/>
                </a:lnTo>
                <a:lnTo>
                  <a:pt x="4011" y="234"/>
                </a:lnTo>
                <a:lnTo>
                  <a:pt x="4037" y="255"/>
                </a:lnTo>
                <a:lnTo>
                  <a:pt x="4042" y="276"/>
                </a:lnTo>
                <a:lnTo>
                  <a:pt x="4042" y="281"/>
                </a:lnTo>
                <a:lnTo>
                  <a:pt x="4032" y="291"/>
                </a:lnTo>
                <a:lnTo>
                  <a:pt x="3995" y="260"/>
                </a:lnTo>
                <a:lnTo>
                  <a:pt x="3969" y="244"/>
                </a:lnTo>
                <a:lnTo>
                  <a:pt x="3933" y="229"/>
                </a:lnTo>
                <a:lnTo>
                  <a:pt x="3912" y="218"/>
                </a:lnTo>
                <a:lnTo>
                  <a:pt x="3891" y="192"/>
                </a:lnTo>
                <a:lnTo>
                  <a:pt x="3850" y="151"/>
                </a:lnTo>
                <a:lnTo>
                  <a:pt x="3871" y="182"/>
                </a:lnTo>
                <a:lnTo>
                  <a:pt x="3881" y="192"/>
                </a:lnTo>
                <a:lnTo>
                  <a:pt x="3876" y="198"/>
                </a:lnTo>
                <a:lnTo>
                  <a:pt x="3876" y="192"/>
                </a:lnTo>
                <a:lnTo>
                  <a:pt x="3782" y="125"/>
                </a:lnTo>
                <a:lnTo>
                  <a:pt x="3788" y="120"/>
                </a:lnTo>
                <a:lnTo>
                  <a:pt x="3782" y="120"/>
                </a:lnTo>
                <a:lnTo>
                  <a:pt x="3788" y="120"/>
                </a:lnTo>
                <a:lnTo>
                  <a:pt x="3788" y="114"/>
                </a:lnTo>
                <a:lnTo>
                  <a:pt x="3782" y="114"/>
                </a:lnTo>
                <a:lnTo>
                  <a:pt x="3788" y="114"/>
                </a:lnTo>
                <a:lnTo>
                  <a:pt x="3782" y="114"/>
                </a:lnTo>
                <a:lnTo>
                  <a:pt x="3777" y="120"/>
                </a:lnTo>
                <a:lnTo>
                  <a:pt x="3694" y="57"/>
                </a:lnTo>
                <a:lnTo>
                  <a:pt x="3689" y="42"/>
                </a:lnTo>
                <a:lnTo>
                  <a:pt x="3689" y="37"/>
                </a:lnTo>
                <a:lnTo>
                  <a:pt x="3684" y="47"/>
                </a:lnTo>
                <a:lnTo>
                  <a:pt x="3678" y="42"/>
                </a:lnTo>
                <a:lnTo>
                  <a:pt x="3684" y="31"/>
                </a:lnTo>
                <a:lnTo>
                  <a:pt x="3684" y="26"/>
                </a:lnTo>
                <a:lnTo>
                  <a:pt x="3678" y="26"/>
                </a:lnTo>
                <a:lnTo>
                  <a:pt x="3678" y="11"/>
                </a:lnTo>
                <a:lnTo>
                  <a:pt x="3684" y="0"/>
                </a:lnTo>
                <a:lnTo>
                  <a:pt x="2858" y="0"/>
                </a:lnTo>
                <a:lnTo>
                  <a:pt x="2852" y="11"/>
                </a:lnTo>
                <a:lnTo>
                  <a:pt x="2837" y="16"/>
                </a:lnTo>
                <a:lnTo>
                  <a:pt x="2785" y="37"/>
                </a:lnTo>
                <a:lnTo>
                  <a:pt x="2774" y="42"/>
                </a:lnTo>
                <a:lnTo>
                  <a:pt x="2769" y="47"/>
                </a:lnTo>
                <a:lnTo>
                  <a:pt x="2774" y="63"/>
                </a:lnTo>
                <a:lnTo>
                  <a:pt x="2780" y="73"/>
                </a:lnTo>
                <a:lnTo>
                  <a:pt x="2780" y="78"/>
                </a:lnTo>
                <a:lnTo>
                  <a:pt x="2780" y="83"/>
                </a:lnTo>
                <a:lnTo>
                  <a:pt x="2774" y="89"/>
                </a:lnTo>
                <a:lnTo>
                  <a:pt x="2780" y="94"/>
                </a:lnTo>
                <a:lnTo>
                  <a:pt x="2795" y="104"/>
                </a:lnTo>
                <a:lnTo>
                  <a:pt x="2800" y="114"/>
                </a:lnTo>
                <a:lnTo>
                  <a:pt x="2795" y="125"/>
                </a:lnTo>
                <a:lnTo>
                  <a:pt x="2806" y="120"/>
                </a:lnTo>
                <a:lnTo>
                  <a:pt x="2806" y="114"/>
                </a:lnTo>
                <a:lnTo>
                  <a:pt x="2811" y="114"/>
                </a:lnTo>
                <a:lnTo>
                  <a:pt x="2816" y="109"/>
                </a:lnTo>
                <a:lnTo>
                  <a:pt x="2837" y="109"/>
                </a:lnTo>
                <a:lnTo>
                  <a:pt x="2858" y="104"/>
                </a:lnTo>
                <a:lnTo>
                  <a:pt x="2863" y="109"/>
                </a:lnTo>
                <a:lnTo>
                  <a:pt x="2863" y="120"/>
                </a:lnTo>
                <a:lnTo>
                  <a:pt x="2858" y="120"/>
                </a:lnTo>
                <a:lnTo>
                  <a:pt x="2852" y="125"/>
                </a:lnTo>
                <a:lnTo>
                  <a:pt x="2858" y="130"/>
                </a:lnTo>
                <a:lnTo>
                  <a:pt x="2868" y="140"/>
                </a:lnTo>
                <a:lnTo>
                  <a:pt x="2868" y="151"/>
                </a:lnTo>
                <a:lnTo>
                  <a:pt x="2868" y="156"/>
                </a:lnTo>
                <a:lnTo>
                  <a:pt x="2863" y="172"/>
                </a:lnTo>
                <a:lnTo>
                  <a:pt x="2858" y="177"/>
                </a:lnTo>
                <a:lnTo>
                  <a:pt x="2847" y="177"/>
                </a:lnTo>
                <a:lnTo>
                  <a:pt x="2842" y="182"/>
                </a:lnTo>
                <a:lnTo>
                  <a:pt x="2842" y="192"/>
                </a:lnTo>
                <a:lnTo>
                  <a:pt x="2837" y="208"/>
                </a:lnTo>
                <a:lnTo>
                  <a:pt x="2837" y="213"/>
                </a:lnTo>
                <a:lnTo>
                  <a:pt x="2837" y="218"/>
                </a:lnTo>
                <a:lnTo>
                  <a:pt x="2837" y="239"/>
                </a:lnTo>
                <a:lnTo>
                  <a:pt x="2837" y="244"/>
                </a:lnTo>
                <a:lnTo>
                  <a:pt x="2832" y="244"/>
                </a:lnTo>
                <a:lnTo>
                  <a:pt x="2816" y="244"/>
                </a:lnTo>
                <a:lnTo>
                  <a:pt x="2811" y="239"/>
                </a:lnTo>
                <a:lnTo>
                  <a:pt x="2800" y="229"/>
                </a:lnTo>
                <a:lnTo>
                  <a:pt x="2795" y="229"/>
                </a:lnTo>
                <a:lnTo>
                  <a:pt x="2795" y="234"/>
                </a:lnTo>
                <a:lnTo>
                  <a:pt x="2800" y="239"/>
                </a:lnTo>
                <a:lnTo>
                  <a:pt x="2806" y="260"/>
                </a:lnTo>
                <a:lnTo>
                  <a:pt x="2800" y="270"/>
                </a:lnTo>
                <a:lnTo>
                  <a:pt x="2795" y="270"/>
                </a:lnTo>
                <a:lnTo>
                  <a:pt x="2790" y="270"/>
                </a:lnTo>
                <a:lnTo>
                  <a:pt x="2790" y="281"/>
                </a:lnTo>
                <a:lnTo>
                  <a:pt x="2795" y="291"/>
                </a:lnTo>
                <a:lnTo>
                  <a:pt x="2785" y="291"/>
                </a:lnTo>
                <a:lnTo>
                  <a:pt x="2790" y="296"/>
                </a:lnTo>
                <a:lnTo>
                  <a:pt x="2811" y="312"/>
                </a:lnTo>
                <a:lnTo>
                  <a:pt x="2816" y="312"/>
                </a:lnTo>
                <a:lnTo>
                  <a:pt x="2816" y="327"/>
                </a:lnTo>
                <a:lnTo>
                  <a:pt x="2816" y="333"/>
                </a:lnTo>
                <a:lnTo>
                  <a:pt x="2811" y="327"/>
                </a:lnTo>
                <a:lnTo>
                  <a:pt x="2806" y="322"/>
                </a:lnTo>
                <a:lnTo>
                  <a:pt x="2800" y="322"/>
                </a:lnTo>
                <a:lnTo>
                  <a:pt x="2795" y="327"/>
                </a:lnTo>
                <a:lnTo>
                  <a:pt x="2800" y="333"/>
                </a:lnTo>
                <a:lnTo>
                  <a:pt x="2806" y="338"/>
                </a:lnTo>
                <a:lnTo>
                  <a:pt x="2800" y="338"/>
                </a:lnTo>
                <a:lnTo>
                  <a:pt x="2795" y="333"/>
                </a:lnTo>
                <a:lnTo>
                  <a:pt x="2780" y="322"/>
                </a:lnTo>
                <a:lnTo>
                  <a:pt x="2774" y="327"/>
                </a:lnTo>
                <a:lnTo>
                  <a:pt x="2774" y="333"/>
                </a:lnTo>
                <a:lnTo>
                  <a:pt x="2785" y="338"/>
                </a:lnTo>
                <a:lnTo>
                  <a:pt x="2790" y="348"/>
                </a:lnTo>
                <a:lnTo>
                  <a:pt x="2790" y="353"/>
                </a:lnTo>
                <a:lnTo>
                  <a:pt x="2785" y="353"/>
                </a:lnTo>
                <a:lnTo>
                  <a:pt x="2774" y="353"/>
                </a:lnTo>
                <a:lnTo>
                  <a:pt x="2769" y="353"/>
                </a:lnTo>
                <a:lnTo>
                  <a:pt x="2774" y="359"/>
                </a:lnTo>
                <a:lnTo>
                  <a:pt x="2785" y="364"/>
                </a:lnTo>
                <a:lnTo>
                  <a:pt x="2785" y="369"/>
                </a:lnTo>
                <a:lnTo>
                  <a:pt x="2785" y="374"/>
                </a:lnTo>
                <a:lnTo>
                  <a:pt x="2774" y="390"/>
                </a:lnTo>
                <a:lnTo>
                  <a:pt x="2774" y="395"/>
                </a:lnTo>
                <a:lnTo>
                  <a:pt x="2774" y="400"/>
                </a:lnTo>
                <a:lnTo>
                  <a:pt x="2785" y="395"/>
                </a:lnTo>
                <a:lnTo>
                  <a:pt x="2790" y="395"/>
                </a:lnTo>
                <a:lnTo>
                  <a:pt x="2790" y="405"/>
                </a:lnTo>
                <a:lnTo>
                  <a:pt x="2790" y="416"/>
                </a:lnTo>
                <a:lnTo>
                  <a:pt x="2790" y="426"/>
                </a:lnTo>
                <a:lnTo>
                  <a:pt x="2800" y="431"/>
                </a:lnTo>
                <a:lnTo>
                  <a:pt x="2806" y="431"/>
                </a:lnTo>
                <a:lnTo>
                  <a:pt x="2806" y="437"/>
                </a:lnTo>
                <a:lnTo>
                  <a:pt x="2800" y="437"/>
                </a:lnTo>
                <a:lnTo>
                  <a:pt x="2800" y="442"/>
                </a:lnTo>
                <a:lnTo>
                  <a:pt x="2800" y="447"/>
                </a:lnTo>
                <a:lnTo>
                  <a:pt x="2811" y="452"/>
                </a:lnTo>
                <a:lnTo>
                  <a:pt x="2832" y="452"/>
                </a:lnTo>
                <a:lnTo>
                  <a:pt x="2842" y="442"/>
                </a:lnTo>
                <a:lnTo>
                  <a:pt x="2847" y="447"/>
                </a:lnTo>
                <a:lnTo>
                  <a:pt x="2858" y="463"/>
                </a:lnTo>
                <a:lnTo>
                  <a:pt x="2863" y="463"/>
                </a:lnTo>
                <a:lnTo>
                  <a:pt x="2868" y="457"/>
                </a:lnTo>
                <a:lnTo>
                  <a:pt x="2868" y="468"/>
                </a:lnTo>
                <a:lnTo>
                  <a:pt x="2863" y="473"/>
                </a:lnTo>
                <a:lnTo>
                  <a:pt x="2847" y="478"/>
                </a:lnTo>
                <a:lnTo>
                  <a:pt x="2816" y="494"/>
                </a:lnTo>
                <a:lnTo>
                  <a:pt x="2785" y="520"/>
                </a:lnTo>
                <a:lnTo>
                  <a:pt x="2754" y="561"/>
                </a:lnTo>
                <a:lnTo>
                  <a:pt x="2774" y="556"/>
                </a:lnTo>
                <a:lnTo>
                  <a:pt x="2795" y="556"/>
                </a:lnTo>
                <a:lnTo>
                  <a:pt x="2800" y="561"/>
                </a:lnTo>
                <a:lnTo>
                  <a:pt x="2811" y="572"/>
                </a:lnTo>
                <a:lnTo>
                  <a:pt x="2821" y="587"/>
                </a:lnTo>
                <a:lnTo>
                  <a:pt x="2837" y="592"/>
                </a:lnTo>
                <a:lnTo>
                  <a:pt x="2842" y="592"/>
                </a:lnTo>
                <a:lnTo>
                  <a:pt x="2837" y="608"/>
                </a:lnTo>
                <a:lnTo>
                  <a:pt x="2821" y="629"/>
                </a:lnTo>
                <a:lnTo>
                  <a:pt x="2832" y="644"/>
                </a:lnTo>
                <a:lnTo>
                  <a:pt x="2837" y="650"/>
                </a:lnTo>
                <a:lnTo>
                  <a:pt x="2847" y="655"/>
                </a:lnTo>
                <a:lnTo>
                  <a:pt x="2878" y="655"/>
                </a:lnTo>
                <a:lnTo>
                  <a:pt x="2910" y="655"/>
                </a:lnTo>
                <a:lnTo>
                  <a:pt x="2920" y="660"/>
                </a:lnTo>
                <a:lnTo>
                  <a:pt x="2920" y="686"/>
                </a:lnTo>
                <a:lnTo>
                  <a:pt x="2925" y="702"/>
                </a:lnTo>
                <a:lnTo>
                  <a:pt x="2930" y="707"/>
                </a:lnTo>
                <a:lnTo>
                  <a:pt x="2951" y="696"/>
                </a:lnTo>
                <a:lnTo>
                  <a:pt x="2977" y="681"/>
                </a:lnTo>
                <a:lnTo>
                  <a:pt x="2977" y="686"/>
                </a:lnTo>
                <a:lnTo>
                  <a:pt x="2998" y="727"/>
                </a:lnTo>
                <a:lnTo>
                  <a:pt x="3029" y="769"/>
                </a:lnTo>
                <a:lnTo>
                  <a:pt x="3019" y="769"/>
                </a:lnTo>
                <a:lnTo>
                  <a:pt x="3008" y="774"/>
                </a:lnTo>
                <a:lnTo>
                  <a:pt x="3013" y="774"/>
                </a:lnTo>
                <a:lnTo>
                  <a:pt x="3034" y="774"/>
                </a:lnTo>
                <a:lnTo>
                  <a:pt x="3060" y="800"/>
                </a:lnTo>
                <a:lnTo>
                  <a:pt x="3045" y="769"/>
                </a:lnTo>
                <a:lnTo>
                  <a:pt x="3050" y="774"/>
                </a:lnTo>
                <a:lnTo>
                  <a:pt x="3055" y="774"/>
                </a:lnTo>
                <a:lnTo>
                  <a:pt x="3071" y="790"/>
                </a:lnTo>
                <a:lnTo>
                  <a:pt x="3081" y="800"/>
                </a:lnTo>
                <a:lnTo>
                  <a:pt x="3086" y="800"/>
                </a:lnTo>
                <a:lnTo>
                  <a:pt x="3091" y="800"/>
                </a:lnTo>
                <a:lnTo>
                  <a:pt x="3091" y="790"/>
                </a:lnTo>
                <a:lnTo>
                  <a:pt x="3076" y="774"/>
                </a:lnTo>
                <a:lnTo>
                  <a:pt x="3071" y="769"/>
                </a:lnTo>
                <a:lnTo>
                  <a:pt x="3081" y="769"/>
                </a:lnTo>
                <a:lnTo>
                  <a:pt x="3076" y="764"/>
                </a:lnTo>
                <a:lnTo>
                  <a:pt x="3071" y="764"/>
                </a:lnTo>
                <a:lnTo>
                  <a:pt x="3091" y="753"/>
                </a:lnTo>
                <a:lnTo>
                  <a:pt x="3102" y="753"/>
                </a:lnTo>
                <a:lnTo>
                  <a:pt x="3097" y="759"/>
                </a:lnTo>
                <a:lnTo>
                  <a:pt x="3097" y="764"/>
                </a:lnTo>
                <a:lnTo>
                  <a:pt x="3091" y="764"/>
                </a:lnTo>
                <a:lnTo>
                  <a:pt x="3086" y="764"/>
                </a:lnTo>
                <a:lnTo>
                  <a:pt x="3138" y="759"/>
                </a:lnTo>
                <a:lnTo>
                  <a:pt x="3154" y="753"/>
                </a:lnTo>
                <a:lnTo>
                  <a:pt x="3149" y="753"/>
                </a:lnTo>
                <a:lnTo>
                  <a:pt x="3123" y="753"/>
                </a:lnTo>
                <a:lnTo>
                  <a:pt x="3117" y="753"/>
                </a:lnTo>
                <a:lnTo>
                  <a:pt x="3133" y="748"/>
                </a:lnTo>
                <a:lnTo>
                  <a:pt x="3143" y="753"/>
                </a:lnTo>
                <a:lnTo>
                  <a:pt x="3149" y="753"/>
                </a:lnTo>
                <a:lnTo>
                  <a:pt x="3169" y="748"/>
                </a:lnTo>
                <a:lnTo>
                  <a:pt x="3185" y="748"/>
                </a:lnTo>
                <a:lnTo>
                  <a:pt x="3211" y="743"/>
                </a:lnTo>
                <a:lnTo>
                  <a:pt x="3237" y="733"/>
                </a:lnTo>
                <a:lnTo>
                  <a:pt x="3247" y="753"/>
                </a:lnTo>
                <a:lnTo>
                  <a:pt x="3263" y="764"/>
                </a:lnTo>
                <a:lnTo>
                  <a:pt x="3284" y="769"/>
                </a:lnTo>
                <a:lnTo>
                  <a:pt x="3310" y="769"/>
                </a:lnTo>
                <a:lnTo>
                  <a:pt x="3330" y="785"/>
                </a:lnTo>
                <a:lnTo>
                  <a:pt x="3320" y="811"/>
                </a:lnTo>
                <a:lnTo>
                  <a:pt x="3320" y="821"/>
                </a:lnTo>
                <a:lnTo>
                  <a:pt x="3330" y="831"/>
                </a:lnTo>
                <a:lnTo>
                  <a:pt x="3341" y="837"/>
                </a:lnTo>
                <a:lnTo>
                  <a:pt x="3351" y="847"/>
                </a:lnTo>
                <a:lnTo>
                  <a:pt x="3362" y="868"/>
                </a:lnTo>
                <a:lnTo>
                  <a:pt x="3367" y="894"/>
                </a:lnTo>
                <a:lnTo>
                  <a:pt x="3367" y="904"/>
                </a:lnTo>
                <a:lnTo>
                  <a:pt x="3377" y="909"/>
                </a:lnTo>
                <a:lnTo>
                  <a:pt x="3398" y="909"/>
                </a:lnTo>
                <a:lnTo>
                  <a:pt x="3403" y="935"/>
                </a:lnTo>
                <a:lnTo>
                  <a:pt x="3403" y="956"/>
                </a:lnTo>
                <a:lnTo>
                  <a:pt x="3393" y="972"/>
                </a:lnTo>
                <a:lnTo>
                  <a:pt x="3382" y="961"/>
                </a:lnTo>
                <a:lnTo>
                  <a:pt x="3377" y="951"/>
                </a:lnTo>
                <a:lnTo>
                  <a:pt x="3367" y="956"/>
                </a:lnTo>
                <a:lnTo>
                  <a:pt x="3362" y="972"/>
                </a:lnTo>
                <a:lnTo>
                  <a:pt x="3367" y="992"/>
                </a:lnTo>
                <a:lnTo>
                  <a:pt x="3372" y="1003"/>
                </a:lnTo>
                <a:lnTo>
                  <a:pt x="3372" y="1008"/>
                </a:lnTo>
                <a:lnTo>
                  <a:pt x="3362" y="1008"/>
                </a:lnTo>
                <a:lnTo>
                  <a:pt x="3351" y="1008"/>
                </a:lnTo>
                <a:lnTo>
                  <a:pt x="3346" y="1018"/>
                </a:lnTo>
                <a:lnTo>
                  <a:pt x="3247" y="1034"/>
                </a:lnTo>
                <a:lnTo>
                  <a:pt x="3206" y="1039"/>
                </a:lnTo>
                <a:lnTo>
                  <a:pt x="3185" y="1034"/>
                </a:lnTo>
                <a:lnTo>
                  <a:pt x="3164" y="1029"/>
                </a:lnTo>
                <a:lnTo>
                  <a:pt x="3154" y="1018"/>
                </a:lnTo>
                <a:lnTo>
                  <a:pt x="3159" y="1008"/>
                </a:lnTo>
                <a:lnTo>
                  <a:pt x="3175" y="998"/>
                </a:lnTo>
                <a:lnTo>
                  <a:pt x="3164" y="1003"/>
                </a:lnTo>
                <a:lnTo>
                  <a:pt x="3149" y="1008"/>
                </a:lnTo>
                <a:lnTo>
                  <a:pt x="3143" y="1024"/>
                </a:lnTo>
                <a:lnTo>
                  <a:pt x="3128" y="1018"/>
                </a:lnTo>
                <a:lnTo>
                  <a:pt x="3123" y="946"/>
                </a:lnTo>
                <a:lnTo>
                  <a:pt x="3112" y="894"/>
                </a:lnTo>
                <a:lnTo>
                  <a:pt x="3097" y="847"/>
                </a:lnTo>
                <a:lnTo>
                  <a:pt x="3112" y="904"/>
                </a:lnTo>
                <a:lnTo>
                  <a:pt x="3117" y="966"/>
                </a:lnTo>
                <a:lnTo>
                  <a:pt x="3117" y="1018"/>
                </a:lnTo>
                <a:lnTo>
                  <a:pt x="3097" y="1024"/>
                </a:lnTo>
                <a:lnTo>
                  <a:pt x="3102" y="992"/>
                </a:lnTo>
                <a:lnTo>
                  <a:pt x="3102" y="977"/>
                </a:lnTo>
                <a:lnTo>
                  <a:pt x="3097" y="982"/>
                </a:lnTo>
                <a:lnTo>
                  <a:pt x="3091" y="1013"/>
                </a:lnTo>
                <a:lnTo>
                  <a:pt x="3086" y="1013"/>
                </a:lnTo>
                <a:lnTo>
                  <a:pt x="3102" y="951"/>
                </a:lnTo>
                <a:lnTo>
                  <a:pt x="3102" y="920"/>
                </a:lnTo>
                <a:lnTo>
                  <a:pt x="3097" y="894"/>
                </a:lnTo>
                <a:lnTo>
                  <a:pt x="3081" y="847"/>
                </a:lnTo>
                <a:lnTo>
                  <a:pt x="3071" y="831"/>
                </a:lnTo>
                <a:lnTo>
                  <a:pt x="3060" y="821"/>
                </a:lnTo>
                <a:lnTo>
                  <a:pt x="3050" y="816"/>
                </a:lnTo>
                <a:lnTo>
                  <a:pt x="3060" y="831"/>
                </a:lnTo>
                <a:lnTo>
                  <a:pt x="3076" y="868"/>
                </a:lnTo>
                <a:lnTo>
                  <a:pt x="3086" y="915"/>
                </a:lnTo>
                <a:lnTo>
                  <a:pt x="3091" y="925"/>
                </a:lnTo>
                <a:lnTo>
                  <a:pt x="3086" y="920"/>
                </a:lnTo>
                <a:lnTo>
                  <a:pt x="3071" y="873"/>
                </a:lnTo>
                <a:lnTo>
                  <a:pt x="3081" y="920"/>
                </a:lnTo>
                <a:lnTo>
                  <a:pt x="3081" y="935"/>
                </a:lnTo>
                <a:lnTo>
                  <a:pt x="3076" y="940"/>
                </a:lnTo>
                <a:lnTo>
                  <a:pt x="3071" y="935"/>
                </a:lnTo>
                <a:lnTo>
                  <a:pt x="3065" y="925"/>
                </a:lnTo>
                <a:lnTo>
                  <a:pt x="3060" y="925"/>
                </a:lnTo>
                <a:lnTo>
                  <a:pt x="3065" y="946"/>
                </a:lnTo>
                <a:lnTo>
                  <a:pt x="3071" y="951"/>
                </a:lnTo>
                <a:lnTo>
                  <a:pt x="3076" y="946"/>
                </a:lnTo>
                <a:lnTo>
                  <a:pt x="3081" y="946"/>
                </a:lnTo>
                <a:lnTo>
                  <a:pt x="3081" y="951"/>
                </a:lnTo>
                <a:lnTo>
                  <a:pt x="3076" y="956"/>
                </a:lnTo>
                <a:lnTo>
                  <a:pt x="3076" y="961"/>
                </a:lnTo>
                <a:lnTo>
                  <a:pt x="3081" y="982"/>
                </a:lnTo>
                <a:lnTo>
                  <a:pt x="3076" y="998"/>
                </a:lnTo>
                <a:lnTo>
                  <a:pt x="3065" y="1034"/>
                </a:lnTo>
                <a:lnTo>
                  <a:pt x="3060" y="1029"/>
                </a:lnTo>
                <a:lnTo>
                  <a:pt x="3050" y="1034"/>
                </a:lnTo>
                <a:lnTo>
                  <a:pt x="3045" y="1039"/>
                </a:lnTo>
                <a:lnTo>
                  <a:pt x="3045" y="1044"/>
                </a:lnTo>
                <a:lnTo>
                  <a:pt x="3050" y="1050"/>
                </a:lnTo>
                <a:lnTo>
                  <a:pt x="3039" y="1065"/>
                </a:lnTo>
                <a:lnTo>
                  <a:pt x="3034" y="1086"/>
                </a:lnTo>
                <a:lnTo>
                  <a:pt x="3034" y="1102"/>
                </a:lnTo>
                <a:lnTo>
                  <a:pt x="3045" y="1122"/>
                </a:lnTo>
                <a:lnTo>
                  <a:pt x="3060" y="1128"/>
                </a:lnTo>
                <a:lnTo>
                  <a:pt x="3086" y="1133"/>
                </a:lnTo>
                <a:lnTo>
                  <a:pt x="3149" y="1128"/>
                </a:lnTo>
                <a:lnTo>
                  <a:pt x="3237" y="1107"/>
                </a:lnTo>
                <a:lnTo>
                  <a:pt x="3175" y="1117"/>
                </a:lnTo>
                <a:lnTo>
                  <a:pt x="3143" y="1122"/>
                </a:lnTo>
                <a:lnTo>
                  <a:pt x="3123" y="1117"/>
                </a:lnTo>
                <a:lnTo>
                  <a:pt x="3102" y="1112"/>
                </a:lnTo>
                <a:lnTo>
                  <a:pt x="3117" y="1112"/>
                </a:lnTo>
                <a:lnTo>
                  <a:pt x="3185" y="1107"/>
                </a:lnTo>
                <a:lnTo>
                  <a:pt x="3190" y="1107"/>
                </a:lnTo>
                <a:lnTo>
                  <a:pt x="3195" y="1107"/>
                </a:lnTo>
                <a:lnTo>
                  <a:pt x="3258" y="1096"/>
                </a:lnTo>
                <a:lnTo>
                  <a:pt x="3336" y="1070"/>
                </a:lnTo>
                <a:lnTo>
                  <a:pt x="3356" y="1086"/>
                </a:lnTo>
                <a:lnTo>
                  <a:pt x="3367" y="1096"/>
                </a:lnTo>
                <a:lnTo>
                  <a:pt x="3382" y="1122"/>
                </a:lnTo>
                <a:lnTo>
                  <a:pt x="3388" y="1117"/>
                </a:lnTo>
                <a:lnTo>
                  <a:pt x="3398" y="1122"/>
                </a:lnTo>
                <a:lnTo>
                  <a:pt x="3398" y="1133"/>
                </a:lnTo>
                <a:lnTo>
                  <a:pt x="3403" y="1133"/>
                </a:lnTo>
                <a:lnTo>
                  <a:pt x="3403" y="1122"/>
                </a:lnTo>
                <a:lnTo>
                  <a:pt x="3424" y="1128"/>
                </a:lnTo>
                <a:lnTo>
                  <a:pt x="3429" y="1128"/>
                </a:lnTo>
                <a:lnTo>
                  <a:pt x="3429" y="1122"/>
                </a:lnTo>
                <a:lnTo>
                  <a:pt x="3429" y="1107"/>
                </a:lnTo>
                <a:lnTo>
                  <a:pt x="3414" y="1091"/>
                </a:lnTo>
                <a:lnTo>
                  <a:pt x="3403" y="1081"/>
                </a:lnTo>
                <a:lnTo>
                  <a:pt x="3382" y="1076"/>
                </a:lnTo>
                <a:lnTo>
                  <a:pt x="3367" y="1060"/>
                </a:lnTo>
                <a:lnTo>
                  <a:pt x="3382" y="1055"/>
                </a:lnTo>
                <a:lnTo>
                  <a:pt x="3403" y="1044"/>
                </a:lnTo>
                <a:lnTo>
                  <a:pt x="3388" y="1050"/>
                </a:lnTo>
                <a:lnTo>
                  <a:pt x="3403" y="1029"/>
                </a:lnTo>
                <a:lnTo>
                  <a:pt x="3408" y="1029"/>
                </a:lnTo>
                <a:lnTo>
                  <a:pt x="3414" y="1029"/>
                </a:lnTo>
                <a:lnTo>
                  <a:pt x="3408" y="1029"/>
                </a:lnTo>
                <a:lnTo>
                  <a:pt x="3450" y="1008"/>
                </a:lnTo>
                <a:lnTo>
                  <a:pt x="3408" y="1018"/>
                </a:lnTo>
                <a:lnTo>
                  <a:pt x="3408" y="1013"/>
                </a:lnTo>
                <a:lnTo>
                  <a:pt x="3414" y="987"/>
                </a:lnTo>
                <a:lnTo>
                  <a:pt x="3429" y="961"/>
                </a:lnTo>
                <a:lnTo>
                  <a:pt x="3434" y="951"/>
                </a:lnTo>
                <a:lnTo>
                  <a:pt x="3429" y="946"/>
                </a:lnTo>
                <a:lnTo>
                  <a:pt x="3434" y="946"/>
                </a:lnTo>
                <a:lnTo>
                  <a:pt x="3460" y="992"/>
                </a:lnTo>
                <a:lnTo>
                  <a:pt x="3471" y="1008"/>
                </a:lnTo>
                <a:lnTo>
                  <a:pt x="3471" y="1013"/>
                </a:lnTo>
                <a:lnTo>
                  <a:pt x="3471" y="1018"/>
                </a:lnTo>
                <a:lnTo>
                  <a:pt x="3476" y="1018"/>
                </a:lnTo>
                <a:lnTo>
                  <a:pt x="3476" y="1024"/>
                </a:lnTo>
                <a:lnTo>
                  <a:pt x="3481" y="1034"/>
                </a:lnTo>
                <a:lnTo>
                  <a:pt x="3481" y="1029"/>
                </a:lnTo>
                <a:lnTo>
                  <a:pt x="3481" y="1034"/>
                </a:lnTo>
                <a:lnTo>
                  <a:pt x="3481" y="1029"/>
                </a:lnTo>
                <a:lnTo>
                  <a:pt x="3465" y="977"/>
                </a:lnTo>
                <a:lnTo>
                  <a:pt x="3460" y="982"/>
                </a:lnTo>
                <a:lnTo>
                  <a:pt x="3434" y="940"/>
                </a:lnTo>
                <a:lnTo>
                  <a:pt x="3434" y="915"/>
                </a:lnTo>
                <a:lnTo>
                  <a:pt x="3450" y="935"/>
                </a:lnTo>
                <a:lnTo>
                  <a:pt x="3460" y="925"/>
                </a:lnTo>
                <a:lnTo>
                  <a:pt x="3471" y="935"/>
                </a:lnTo>
                <a:lnTo>
                  <a:pt x="3476" y="940"/>
                </a:lnTo>
                <a:lnTo>
                  <a:pt x="3476" y="920"/>
                </a:lnTo>
                <a:lnTo>
                  <a:pt x="3471" y="852"/>
                </a:lnTo>
                <a:lnTo>
                  <a:pt x="3465" y="831"/>
                </a:lnTo>
                <a:lnTo>
                  <a:pt x="3450" y="790"/>
                </a:lnTo>
                <a:lnTo>
                  <a:pt x="3439" y="774"/>
                </a:lnTo>
                <a:lnTo>
                  <a:pt x="3424" y="769"/>
                </a:lnTo>
                <a:lnTo>
                  <a:pt x="3403" y="764"/>
                </a:lnTo>
                <a:lnTo>
                  <a:pt x="3398" y="759"/>
                </a:lnTo>
                <a:lnTo>
                  <a:pt x="3398" y="753"/>
                </a:lnTo>
                <a:lnTo>
                  <a:pt x="3408" y="753"/>
                </a:lnTo>
                <a:lnTo>
                  <a:pt x="3429" y="753"/>
                </a:lnTo>
                <a:lnTo>
                  <a:pt x="3450" y="774"/>
                </a:lnTo>
                <a:lnTo>
                  <a:pt x="3471" y="795"/>
                </a:lnTo>
                <a:lnTo>
                  <a:pt x="3476" y="821"/>
                </a:lnTo>
                <a:lnTo>
                  <a:pt x="3486" y="837"/>
                </a:lnTo>
                <a:lnTo>
                  <a:pt x="3476" y="805"/>
                </a:lnTo>
                <a:lnTo>
                  <a:pt x="3476" y="790"/>
                </a:lnTo>
                <a:lnTo>
                  <a:pt x="3481" y="800"/>
                </a:lnTo>
                <a:lnTo>
                  <a:pt x="3486" y="805"/>
                </a:lnTo>
                <a:lnTo>
                  <a:pt x="3491" y="811"/>
                </a:lnTo>
                <a:lnTo>
                  <a:pt x="3507" y="800"/>
                </a:lnTo>
                <a:lnTo>
                  <a:pt x="3512" y="805"/>
                </a:lnTo>
                <a:lnTo>
                  <a:pt x="3507" y="847"/>
                </a:lnTo>
                <a:lnTo>
                  <a:pt x="3507" y="899"/>
                </a:lnTo>
                <a:lnTo>
                  <a:pt x="3512" y="925"/>
                </a:lnTo>
                <a:lnTo>
                  <a:pt x="3523" y="935"/>
                </a:lnTo>
                <a:lnTo>
                  <a:pt x="3533" y="935"/>
                </a:lnTo>
                <a:lnTo>
                  <a:pt x="3538" y="925"/>
                </a:lnTo>
                <a:lnTo>
                  <a:pt x="3538" y="915"/>
                </a:lnTo>
                <a:lnTo>
                  <a:pt x="3528" y="909"/>
                </a:lnTo>
                <a:lnTo>
                  <a:pt x="3517" y="909"/>
                </a:lnTo>
                <a:lnTo>
                  <a:pt x="3517" y="904"/>
                </a:lnTo>
                <a:lnTo>
                  <a:pt x="3517" y="894"/>
                </a:lnTo>
                <a:lnTo>
                  <a:pt x="3533" y="868"/>
                </a:lnTo>
                <a:lnTo>
                  <a:pt x="3543" y="857"/>
                </a:lnTo>
                <a:lnTo>
                  <a:pt x="3549" y="857"/>
                </a:lnTo>
                <a:lnTo>
                  <a:pt x="3554" y="868"/>
                </a:lnTo>
                <a:lnTo>
                  <a:pt x="3554" y="894"/>
                </a:lnTo>
                <a:lnTo>
                  <a:pt x="3554" y="951"/>
                </a:lnTo>
                <a:lnTo>
                  <a:pt x="3564" y="982"/>
                </a:lnTo>
                <a:lnTo>
                  <a:pt x="3575" y="1003"/>
                </a:lnTo>
                <a:lnTo>
                  <a:pt x="3585" y="1013"/>
                </a:lnTo>
                <a:lnTo>
                  <a:pt x="3569" y="987"/>
                </a:lnTo>
                <a:lnTo>
                  <a:pt x="3569" y="977"/>
                </a:lnTo>
                <a:lnTo>
                  <a:pt x="3590" y="992"/>
                </a:lnTo>
                <a:lnTo>
                  <a:pt x="3606" y="1018"/>
                </a:lnTo>
                <a:lnTo>
                  <a:pt x="3616" y="1044"/>
                </a:lnTo>
                <a:lnTo>
                  <a:pt x="3627" y="1096"/>
                </a:lnTo>
                <a:lnTo>
                  <a:pt x="3627" y="1128"/>
                </a:lnTo>
                <a:lnTo>
                  <a:pt x="3621" y="1128"/>
                </a:lnTo>
                <a:lnTo>
                  <a:pt x="3621" y="1112"/>
                </a:lnTo>
                <a:lnTo>
                  <a:pt x="3611" y="1076"/>
                </a:lnTo>
                <a:lnTo>
                  <a:pt x="3606" y="1055"/>
                </a:lnTo>
                <a:lnTo>
                  <a:pt x="3590" y="1039"/>
                </a:lnTo>
                <a:lnTo>
                  <a:pt x="3575" y="1018"/>
                </a:lnTo>
                <a:lnTo>
                  <a:pt x="3554" y="961"/>
                </a:lnTo>
                <a:lnTo>
                  <a:pt x="3549" y="951"/>
                </a:lnTo>
                <a:lnTo>
                  <a:pt x="3543" y="966"/>
                </a:lnTo>
                <a:lnTo>
                  <a:pt x="3543" y="998"/>
                </a:lnTo>
                <a:lnTo>
                  <a:pt x="3538" y="1024"/>
                </a:lnTo>
                <a:lnTo>
                  <a:pt x="3528" y="1034"/>
                </a:lnTo>
                <a:lnTo>
                  <a:pt x="3528" y="1029"/>
                </a:lnTo>
                <a:lnTo>
                  <a:pt x="3523" y="1013"/>
                </a:lnTo>
                <a:lnTo>
                  <a:pt x="3512" y="1003"/>
                </a:lnTo>
                <a:lnTo>
                  <a:pt x="3502" y="998"/>
                </a:lnTo>
                <a:lnTo>
                  <a:pt x="3491" y="1003"/>
                </a:lnTo>
                <a:lnTo>
                  <a:pt x="3491" y="1008"/>
                </a:lnTo>
                <a:lnTo>
                  <a:pt x="3497" y="1008"/>
                </a:lnTo>
                <a:lnTo>
                  <a:pt x="3491" y="1024"/>
                </a:lnTo>
                <a:lnTo>
                  <a:pt x="3497" y="1029"/>
                </a:lnTo>
                <a:lnTo>
                  <a:pt x="3502" y="1018"/>
                </a:lnTo>
                <a:lnTo>
                  <a:pt x="3502" y="1024"/>
                </a:lnTo>
                <a:lnTo>
                  <a:pt x="3502" y="1034"/>
                </a:lnTo>
                <a:lnTo>
                  <a:pt x="3507" y="1034"/>
                </a:lnTo>
                <a:lnTo>
                  <a:pt x="3517" y="1065"/>
                </a:lnTo>
                <a:lnTo>
                  <a:pt x="3507" y="1096"/>
                </a:lnTo>
                <a:lnTo>
                  <a:pt x="3486" y="1039"/>
                </a:lnTo>
                <a:lnTo>
                  <a:pt x="3491" y="1060"/>
                </a:lnTo>
                <a:lnTo>
                  <a:pt x="3486" y="1055"/>
                </a:lnTo>
                <a:lnTo>
                  <a:pt x="3507" y="1107"/>
                </a:lnTo>
                <a:lnTo>
                  <a:pt x="3497" y="1143"/>
                </a:lnTo>
                <a:lnTo>
                  <a:pt x="3491" y="1179"/>
                </a:lnTo>
                <a:lnTo>
                  <a:pt x="3486" y="1185"/>
                </a:lnTo>
                <a:lnTo>
                  <a:pt x="3486" y="1169"/>
                </a:lnTo>
                <a:lnTo>
                  <a:pt x="3481" y="1164"/>
                </a:lnTo>
                <a:lnTo>
                  <a:pt x="3465" y="1242"/>
                </a:lnTo>
                <a:lnTo>
                  <a:pt x="3476" y="1211"/>
                </a:lnTo>
                <a:lnTo>
                  <a:pt x="3481" y="1200"/>
                </a:lnTo>
                <a:lnTo>
                  <a:pt x="3486" y="1205"/>
                </a:lnTo>
                <a:lnTo>
                  <a:pt x="3491" y="1195"/>
                </a:lnTo>
                <a:lnTo>
                  <a:pt x="3491" y="1257"/>
                </a:lnTo>
                <a:lnTo>
                  <a:pt x="3491" y="1273"/>
                </a:lnTo>
                <a:lnTo>
                  <a:pt x="3491" y="1268"/>
                </a:lnTo>
                <a:lnTo>
                  <a:pt x="3497" y="1200"/>
                </a:lnTo>
                <a:lnTo>
                  <a:pt x="3502" y="1164"/>
                </a:lnTo>
                <a:lnTo>
                  <a:pt x="3507" y="1159"/>
                </a:lnTo>
                <a:lnTo>
                  <a:pt x="3512" y="1164"/>
                </a:lnTo>
                <a:lnTo>
                  <a:pt x="3523" y="1174"/>
                </a:lnTo>
                <a:lnTo>
                  <a:pt x="3523" y="1179"/>
                </a:lnTo>
                <a:lnTo>
                  <a:pt x="3523" y="1185"/>
                </a:lnTo>
                <a:lnTo>
                  <a:pt x="3533" y="1257"/>
                </a:lnTo>
                <a:lnTo>
                  <a:pt x="3538" y="1335"/>
                </a:lnTo>
                <a:lnTo>
                  <a:pt x="3533" y="1377"/>
                </a:lnTo>
                <a:lnTo>
                  <a:pt x="3528" y="1434"/>
                </a:lnTo>
                <a:lnTo>
                  <a:pt x="3523" y="1398"/>
                </a:lnTo>
                <a:lnTo>
                  <a:pt x="3523" y="1429"/>
                </a:lnTo>
                <a:lnTo>
                  <a:pt x="3523" y="1439"/>
                </a:lnTo>
                <a:lnTo>
                  <a:pt x="3517" y="1429"/>
                </a:lnTo>
                <a:lnTo>
                  <a:pt x="3507" y="1315"/>
                </a:lnTo>
                <a:lnTo>
                  <a:pt x="3497" y="1237"/>
                </a:lnTo>
                <a:lnTo>
                  <a:pt x="3497" y="1330"/>
                </a:lnTo>
                <a:lnTo>
                  <a:pt x="3512" y="1460"/>
                </a:lnTo>
                <a:lnTo>
                  <a:pt x="3533" y="1616"/>
                </a:lnTo>
                <a:lnTo>
                  <a:pt x="3528" y="1673"/>
                </a:lnTo>
                <a:lnTo>
                  <a:pt x="3528" y="1657"/>
                </a:lnTo>
                <a:lnTo>
                  <a:pt x="3517" y="1626"/>
                </a:lnTo>
                <a:lnTo>
                  <a:pt x="3517" y="1611"/>
                </a:lnTo>
                <a:lnTo>
                  <a:pt x="3523" y="1647"/>
                </a:lnTo>
                <a:lnTo>
                  <a:pt x="3523" y="1663"/>
                </a:lnTo>
                <a:lnTo>
                  <a:pt x="3517" y="1657"/>
                </a:lnTo>
                <a:lnTo>
                  <a:pt x="3512" y="1621"/>
                </a:lnTo>
                <a:lnTo>
                  <a:pt x="3502" y="1564"/>
                </a:lnTo>
                <a:lnTo>
                  <a:pt x="3497" y="1528"/>
                </a:lnTo>
                <a:lnTo>
                  <a:pt x="3497" y="1522"/>
                </a:lnTo>
                <a:lnTo>
                  <a:pt x="3491" y="1528"/>
                </a:lnTo>
                <a:lnTo>
                  <a:pt x="3497" y="1538"/>
                </a:lnTo>
                <a:lnTo>
                  <a:pt x="3486" y="1502"/>
                </a:lnTo>
                <a:lnTo>
                  <a:pt x="3486" y="1491"/>
                </a:lnTo>
                <a:lnTo>
                  <a:pt x="3486" y="1512"/>
                </a:lnTo>
                <a:lnTo>
                  <a:pt x="3497" y="1564"/>
                </a:lnTo>
                <a:lnTo>
                  <a:pt x="3512" y="1621"/>
                </a:lnTo>
                <a:lnTo>
                  <a:pt x="3517" y="1673"/>
                </a:lnTo>
                <a:lnTo>
                  <a:pt x="3512" y="1668"/>
                </a:lnTo>
                <a:lnTo>
                  <a:pt x="3512" y="1652"/>
                </a:lnTo>
                <a:lnTo>
                  <a:pt x="3512" y="1668"/>
                </a:lnTo>
                <a:lnTo>
                  <a:pt x="3507" y="1663"/>
                </a:lnTo>
                <a:lnTo>
                  <a:pt x="3507" y="1652"/>
                </a:lnTo>
                <a:lnTo>
                  <a:pt x="3502" y="1611"/>
                </a:lnTo>
                <a:lnTo>
                  <a:pt x="3491" y="1564"/>
                </a:lnTo>
                <a:lnTo>
                  <a:pt x="3497" y="1585"/>
                </a:lnTo>
                <a:lnTo>
                  <a:pt x="3497" y="1595"/>
                </a:lnTo>
                <a:lnTo>
                  <a:pt x="3491" y="1585"/>
                </a:lnTo>
                <a:lnTo>
                  <a:pt x="3497" y="1621"/>
                </a:lnTo>
                <a:lnTo>
                  <a:pt x="3497" y="1626"/>
                </a:lnTo>
                <a:lnTo>
                  <a:pt x="3502" y="1663"/>
                </a:lnTo>
                <a:lnTo>
                  <a:pt x="3491" y="1657"/>
                </a:lnTo>
                <a:lnTo>
                  <a:pt x="3481" y="1626"/>
                </a:lnTo>
                <a:lnTo>
                  <a:pt x="3465" y="1538"/>
                </a:lnTo>
                <a:lnTo>
                  <a:pt x="3481" y="1631"/>
                </a:lnTo>
                <a:lnTo>
                  <a:pt x="3460" y="1538"/>
                </a:lnTo>
                <a:lnTo>
                  <a:pt x="3465" y="1579"/>
                </a:lnTo>
                <a:lnTo>
                  <a:pt x="3471" y="1595"/>
                </a:lnTo>
                <a:lnTo>
                  <a:pt x="3465" y="1585"/>
                </a:lnTo>
                <a:lnTo>
                  <a:pt x="3471" y="1616"/>
                </a:lnTo>
                <a:lnTo>
                  <a:pt x="3476" y="1657"/>
                </a:lnTo>
                <a:lnTo>
                  <a:pt x="3471" y="1663"/>
                </a:lnTo>
                <a:lnTo>
                  <a:pt x="3465" y="1663"/>
                </a:lnTo>
                <a:lnTo>
                  <a:pt x="3471" y="1673"/>
                </a:lnTo>
                <a:lnTo>
                  <a:pt x="3481" y="1683"/>
                </a:lnTo>
                <a:lnTo>
                  <a:pt x="3486" y="1709"/>
                </a:lnTo>
                <a:lnTo>
                  <a:pt x="3476" y="1720"/>
                </a:lnTo>
                <a:lnTo>
                  <a:pt x="3465" y="1715"/>
                </a:lnTo>
                <a:lnTo>
                  <a:pt x="3424" y="1694"/>
                </a:lnTo>
                <a:lnTo>
                  <a:pt x="3408" y="1689"/>
                </a:lnTo>
                <a:lnTo>
                  <a:pt x="3393" y="1694"/>
                </a:lnTo>
                <a:lnTo>
                  <a:pt x="3372" y="1621"/>
                </a:lnTo>
                <a:lnTo>
                  <a:pt x="3398" y="1605"/>
                </a:lnTo>
                <a:lnTo>
                  <a:pt x="3408" y="1600"/>
                </a:lnTo>
                <a:lnTo>
                  <a:pt x="3398" y="1569"/>
                </a:lnTo>
                <a:lnTo>
                  <a:pt x="3377" y="1590"/>
                </a:lnTo>
                <a:lnTo>
                  <a:pt x="3367" y="1611"/>
                </a:lnTo>
                <a:lnTo>
                  <a:pt x="3294" y="1408"/>
                </a:lnTo>
                <a:lnTo>
                  <a:pt x="3325" y="1486"/>
                </a:lnTo>
                <a:lnTo>
                  <a:pt x="3372" y="1637"/>
                </a:lnTo>
                <a:lnTo>
                  <a:pt x="3377" y="1647"/>
                </a:lnTo>
                <a:lnTo>
                  <a:pt x="3372" y="1652"/>
                </a:lnTo>
                <a:lnTo>
                  <a:pt x="3346" y="1579"/>
                </a:lnTo>
                <a:lnTo>
                  <a:pt x="3362" y="1637"/>
                </a:lnTo>
                <a:lnTo>
                  <a:pt x="3362" y="1652"/>
                </a:lnTo>
                <a:lnTo>
                  <a:pt x="3356" y="1668"/>
                </a:lnTo>
                <a:lnTo>
                  <a:pt x="3351" y="1657"/>
                </a:lnTo>
                <a:lnTo>
                  <a:pt x="3346" y="1657"/>
                </a:lnTo>
                <a:lnTo>
                  <a:pt x="3341" y="1657"/>
                </a:lnTo>
                <a:lnTo>
                  <a:pt x="3330" y="1647"/>
                </a:lnTo>
                <a:lnTo>
                  <a:pt x="3325" y="1642"/>
                </a:lnTo>
                <a:lnTo>
                  <a:pt x="3336" y="1642"/>
                </a:lnTo>
                <a:lnTo>
                  <a:pt x="3341" y="1642"/>
                </a:lnTo>
                <a:lnTo>
                  <a:pt x="3346" y="1637"/>
                </a:lnTo>
                <a:lnTo>
                  <a:pt x="3330" y="1611"/>
                </a:lnTo>
                <a:lnTo>
                  <a:pt x="3320" y="1595"/>
                </a:lnTo>
                <a:lnTo>
                  <a:pt x="3310" y="1590"/>
                </a:lnTo>
                <a:lnTo>
                  <a:pt x="3299" y="1595"/>
                </a:lnTo>
                <a:lnTo>
                  <a:pt x="3315" y="1600"/>
                </a:lnTo>
                <a:lnTo>
                  <a:pt x="3336" y="1626"/>
                </a:lnTo>
                <a:lnTo>
                  <a:pt x="3336" y="1631"/>
                </a:lnTo>
                <a:lnTo>
                  <a:pt x="3325" y="1631"/>
                </a:lnTo>
                <a:lnTo>
                  <a:pt x="3315" y="1626"/>
                </a:lnTo>
                <a:lnTo>
                  <a:pt x="3304" y="1631"/>
                </a:lnTo>
                <a:lnTo>
                  <a:pt x="3299" y="1631"/>
                </a:lnTo>
                <a:lnTo>
                  <a:pt x="3299" y="1637"/>
                </a:lnTo>
                <a:lnTo>
                  <a:pt x="3310" y="1647"/>
                </a:lnTo>
                <a:lnTo>
                  <a:pt x="3330" y="1657"/>
                </a:lnTo>
                <a:lnTo>
                  <a:pt x="3351" y="1678"/>
                </a:lnTo>
                <a:lnTo>
                  <a:pt x="3351" y="1683"/>
                </a:lnTo>
                <a:lnTo>
                  <a:pt x="3351" y="1689"/>
                </a:lnTo>
                <a:lnTo>
                  <a:pt x="3346" y="1704"/>
                </a:lnTo>
                <a:lnTo>
                  <a:pt x="3341" y="1704"/>
                </a:lnTo>
                <a:lnTo>
                  <a:pt x="3330" y="1704"/>
                </a:lnTo>
                <a:lnTo>
                  <a:pt x="3330" y="1709"/>
                </a:lnTo>
                <a:lnTo>
                  <a:pt x="3341" y="1715"/>
                </a:lnTo>
                <a:lnTo>
                  <a:pt x="3320" y="1735"/>
                </a:lnTo>
                <a:lnTo>
                  <a:pt x="3320" y="1746"/>
                </a:lnTo>
                <a:lnTo>
                  <a:pt x="3320" y="1756"/>
                </a:lnTo>
                <a:lnTo>
                  <a:pt x="3320" y="1772"/>
                </a:lnTo>
                <a:lnTo>
                  <a:pt x="3315" y="1782"/>
                </a:lnTo>
                <a:lnTo>
                  <a:pt x="3299" y="1777"/>
                </a:lnTo>
                <a:lnTo>
                  <a:pt x="3289" y="1772"/>
                </a:lnTo>
                <a:lnTo>
                  <a:pt x="3294" y="1808"/>
                </a:lnTo>
                <a:lnTo>
                  <a:pt x="3263" y="1829"/>
                </a:lnTo>
                <a:lnTo>
                  <a:pt x="3258" y="1829"/>
                </a:lnTo>
                <a:lnTo>
                  <a:pt x="3252" y="1813"/>
                </a:lnTo>
                <a:lnTo>
                  <a:pt x="3242" y="1808"/>
                </a:lnTo>
                <a:lnTo>
                  <a:pt x="3232" y="1808"/>
                </a:lnTo>
                <a:lnTo>
                  <a:pt x="3211" y="1824"/>
                </a:lnTo>
                <a:lnTo>
                  <a:pt x="3195" y="1834"/>
                </a:lnTo>
                <a:lnTo>
                  <a:pt x="3190" y="1844"/>
                </a:lnTo>
                <a:lnTo>
                  <a:pt x="3206" y="1855"/>
                </a:lnTo>
                <a:lnTo>
                  <a:pt x="3221" y="1855"/>
                </a:lnTo>
                <a:lnTo>
                  <a:pt x="3237" y="1855"/>
                </a:lnTo>
                <a:lnTo>
                  <a:pt x="3242" y="1865"/>
                </a:lnTo>
                <a:lnTo>
                  <a:pt x="3247" y="1876"/>
                </a:lnTo>
                <a:lnTo>
                  <a:pt x="3252" y="1876"/>
                </a:lnTo>
                <a:lnTo>
                  <a:pt x="3263" y="1860"/>
                </a:lnTo>
                <a:lnTo>
                  <a:pt x="3263" y="1855"/>
                </a:lnTo>
                <a:lnTo>
                  <a:pt x="3263" y="1860"/>
                </a:lnTo>
                <a:lnTo>
                  <a:pt x="3258" y="1870"/>
                </a:lnTo>
                <a:lnTo>
                  <a:pt x="3252" y="1876"/>
                </a:lnTo>
                <a:lnTo>
                  <a:pt x="3252" y="1881"/>
                </a:lnTo>
                <a:lnTo>
                  <a:pt x="3258" y="1891"/>
                </a:lnTo>
                <a:lnTo>
                  <a:pt x="3278" y="1865"/>
                </a:lnTo>
                <a:lnTo>
                  <a:pt x="3268" y="1902"/>
                </a:lnTo>
                <a:lnTo>
                  <a:pt x="3252" y="1922"/>
                </a:lnTo>
                <a:lnTo>
                  <a:pt x="3242" y="1933"/>
                </a:lnTo>
                <a:lnTo>
                  <a:pt x="3258" y="1922"/>
                </a:lnTo>
                <a:lnTo>
                  <a:pt x="3289" y="1902"/>
                </a:lnTo>
                <a:lnTo>
                  <a:pt x="3284" y="1912"/>
                </a:lnTo>
                <a:lnTo>
                  <a:pt x="3278" y="1922"/>
                </a:lnTo>
                <a:lnTo>
                  <a:pt x="3299" y="1891"/>
                </a:lnTo>
                <a:lnTo>
                  <a:pt x="3304" y="1928"/>
                </a:lnTo>
                <a:lnTo>
                  <a:pt x="3304" y="1943"/>
                </a:lnTo>
                <a:lnTo>
                  <a:pt x="3299" y="1943"/>
                </a:lnTo>
                <a:lnTo>
                  <a:pt x="3294" y="1938"/>
                </a:lnTo>
                <a:lnTo>
                  <a:pt x="3289" y="1933"/>
                </a:lnTo>
                <a:lnTo>
                  <a:pt x="3268" y="1938"/>
                </a:lnTo>
                <a:lnTo>
                  <a:pt x="3258" y="1948"/>
                </a:lnTo>
                <a:lnTo>
                  <a:pt x="3252" y="1954"/>
                </a:lnTo>
                <a:lnTo>
                  <a:pt x="3237" y="1995"/>
                </a:lnTo>
                <a:lnTo>
                  <a:pt x="3232" y="2005"/>
                </a:lnTo>
                <a:lnTo>
                  <a:pt x="3232" y="2011"/>
                </a:lnTo>
                <a:lnTo>
                  <a:pt x="3242" y="2011"/>
                </a:lnTo>
                <a:lnTo>
                  <a:pt x="3273" y="1995"/>
                </a:lnTo>
                <a:lnTo>
                  <a:pt x="3273" y="1990"/>
                </a:lnTo>
                <a:lnTo>
                  <a:pt x="3268" y="1990"/>
                </a:lnTo>
                <a:lnTo>
                  <a:pt x="3252" y="1990"/>
                </a:lnTo>
                <a:lnTo>
                  <a:pt x="3263" y="1974"/>
                </a:lnTo>
                <a:lnTo>
                  <a:pt x="3289" y="1985"/>
                </a:lnTo>
                <a:lnTo>
                  <a:pt x="3294" y="1990"/>
                </a:lnTo>
                <a:lnTo>
                  <a:pt x="3289" y="1990"/>
                </a:lnTo>
                <a:lnTo>
                  <a:pt x="3289" y="1995"/>
                </a:lnTo>
                <a:lnTo>
                  <a:pt x="3289" y="2005"/>
                </a:lnTo>
                <a:lnTo>
                  <a:pt x="3284" y="2011"/>
                </a:lnTo>
                <a:lnTo>
                  <a:pt x="3278" y="2021"/>
                </a:lnTo>
                <a:lnTo>
                  <a:pt x="3263" y="2011"/>
                </a:lnTo>
                <a:lnTo>
                  <a:pt x="3258" y="2011"/>
                </a:lnTo>
                <a:lnTo>
                  <a:pt x="3242" y="2016"/>
                </a:lnTo>
                <a:lnTo>
                  <a:pt x="3237" y="2021"/>
                </a:lnTo>
                <a:lnTo>
                  <a:pt x="3247" y="2026"/>
                </a:lnTo>
                <a:lnTo>
                  <a:pt x="3258" y="2031"/>
                </a:lnTo>
                <a:lnTo>
                  <a:pt x="3263" y="2031"/>
                </a:lnTo>
                <a:lnTo>
                  <a:pt x="3263" y="2037"/>
                </a:lnTo>
                <a:lnTo>
                  <a:pt x="3252" y="2052"/>
                </a:lnTo>
                <a:lnTo>
                  <a:pt x="3232" y="2068"/>
                </a:lnTo>
                <a:lnTo>
                  <a:pt x="3221" y="2073"/>
                </a:lnTo>
                <a:lnTo>
                  <a:pt x="3216" y="2073"/>
                </a:lnTo>
                <a:lnTo>
                  <a:pt x="3211" y="2073"/>
                </a:lnTo>
                <a:lnTo>
                  <a:pt x="3211" y="2068"/>
                </a:lnTo>
                <a:lnTo>
                  <a:pt x="3226" y="2057"/>
                </a:lnTo>
                <a:lnTo>
                  <a:pt x="3211" y="2052"/>
                </a:lnTo>
                <a:lnTo>
                  <a:pt x="3180" y="2042"/>
                </a:lnTo>
                <a:lnTo>
                  <a:pt x="3175" y="2042"/>
                </a:lnTo>
                <a:lnTo>
                  <a:pt x="3175" y="2052"/>
                </a:lnTo>
                <a:lnTo>
                  <a:pt x="3169" y="2057"/>
                </a:lnTo>
                <a:lnTo>
                  <a:pt x="3164" y="2057"/>
                </a:lnTo>
                <a:lnTo>
                  <a:pt x="3169" y="2052"/>
                </a:lnTo>
                <a:lnTo>
                  <a:pt x="3164" y="2047"/>
                </a:lnTo>
                <a:lnTo>
                  <a:pt x="3154" y="2052"/>
                </a:lnTo>
                <a:lnTo>
                  <a:pt x="3149" y="2057"/>
                </a:lnTo>
                <a:lnTo>
                  <a:pt x="3149" y="2068"/>
                </a:lnTo>
                <a:lnTo>
                  <a:pt x="3143" y="2068"/>
                </a:lnTo>
                <a:lnTo>
                  <a:pt x="3133" y="2068"/>
                </a:lnTo>
                <a:lnTo>
                  <a:pt x="3128" y="2073"/>
                </a:lnTo>
                <a:lnTo>
                  <a:pt x="3128" y="2078"/>
                </a:lnTo>
                <a:lnTo>
                  <a:pt x="3128" y="2083"/>
                </a:lnTo>
                <a:lnTo>
                  <a:pt x="3133" y="2089"/>
                </a:lnTo>
                <a:lnTo>
                  <a:pt x="3143" y="2089"/>
                </a:lnTo>
                <a:lnTo>
                  <a:pt x="3149" y="2094"/>
                </a:lnTo>
                <a:lnTo>
                  <a:pt x="3149" y="2099"/>
                </a:lnTo>
                <a:lnTo>
                  <a:pt x="3154" y="2109"/>
                </a:lnTo>
                <a:lnTo>
                  <a:pt x="3149" y="2115"/>
                </a:lnTo>
                <a:lnTo>
                  <a:pt x="3143" y="2120"/>
                </a:lnTo>
                <a:lnTo>
                  <a:pt x="3128" y="2120"/>
                </a:lnTo>
                <a:lnTo>
                  <a:pt x="3112" y="2115"/>
                </a:lnTo>
                <a:lnTo>
                  <a:pt x="3117" y="2120"/>
                </a:lnTo>
                <a:lnTo>
                  <a:pt x="3123" y="2130"/>
                </a:lnTo>
                <a:lnTo>
                  <a:pt x="3123" y="2135"/>
                </a:lnTo>
                <a:lnTo>
                  <a:pt x="3112" y="2135"/>
                </a:lnTo>
                <a:lnTo>
                  <a:pt x="3112" y="2146"/>
                </a:lnTo>
                <a:lnTo>
                  <a:pt x="3112" y="2156"/>
                </a:lnTo>
                <a:lnTo>
                  <a:pt x="3107" y="2156"/>
                </a:lnTo>
                <a:lnTo>
                  <a:pt x="3091" y="2161"/>
                </a:lnTo>
                <a:lnTo>
                  <a:pt x="3081" y="2167"/>
                </a:lnTo>
                <a:lnTo>
                  <a:pt x="3086" y="2167"/>
                </a:lnTo>
                <a:lnTo>
                  <a:pt x="3091" y="2172"/>
                </a:lnTo>
                <a:lnTo>
                  <a:pt x="3091" y="2182"/>
                </a:lnTo>
                <a:lnTo>
                  <a:pt x="3091" y="2187"/>
                </a:lnTo>
                <a:lnTo>
                  <a:pt x="3086" y="2192"/>
                </a:lnTo>
                <a:lnTo>
                  <a:pt x="3097" y="2198"/>
                </a:lnTo>
                <a:lnTo>
                  <a:pt x="3102" y="2203"/>
                </a:lnTo>
                <a:lnTo>
                  <a:pt x="3102" y="2208"/>
                </a:lnTo>
                <a:lnTo>
                  <a:pt x="3102" y="2213"/>
                </a:lnTo>
                <a:lnTo>
                  <a:pt x="3107" y="2213"/>
                </a:lnTo>
                <a:lnTo>
                  <a:pt x="3112" y="2213"/>
                </a:lnTo>
                <a:lnTo>
                  <a:pt x="3117" y="2213"/>
                </a:lnTo>
                <a:lnTo>
                  <a:pt x="3117" y="2218"/>
                </a:lnTo>
                <a:lnTo>
                  <a:pt x="3123" y="2224"/>
                </a:lnTo>
                <a:lnTo>
                  <a:pt x="3128" y="2224"/>
                </a:lnTo>
                <a:lnTo>
                  <a:pt x="3138" y="2229"/>
                </a:lnTo>
                <a:lnTo>
                  <a:pt x="3143" y="2229"/>
                </a:lnTo>
                <a:lnTo>
                  <a:pt x="3149" y="2229"/>
                </a:lnTo>
                <a:lnTo>
                  <a:pt x="3154" y="2234"/>
                </a:lnTo>
                <a:lnTo>
                  <a:pt x="3154" y="2239"/>
                </a:lnTo>
                <a:lnTo>
                  <a:pt x="3159" y="2250"/>
                </a:lnTo>
                <a:lnTo>
                  <a:pt x="3169" y="2260"/>
                </a:lnTo>
                <a:lnTo>
                  <a:pt x="3169" y="2265"/>
                </a:lnTo>
                <a:lnTo>
                  <a:pt x="3164" y="2270"/>
                </a:lnTo>
                <a:lnTo>
                  <a:pt x="3164" y="2286"/>
                </a:lnTo>
                <a:lnTo>
                  <a:pt x="3169" y="2291"/>
                </a:lnTo>
                <a:lnTo>
                  <a:pt x="3169" y="2317"/>
                </a:lnTo>
                <a:lnTo>
                  <a:pt x="3175" y="2333"/>
                </a:lnTo>
                <a:lnTo>
                  <a:pt x="3195" y="2380"/>
                </a:lnTo>
                <a:lnTo>
                  <a:pt x="3190" y="2374"/>
                </a:lnTo>
                <a:lnTo>
                  <a:pt x="3185" y="2364"/>
                </a:lnTo>
                <a:lnTo>
                  <a:pt x="3180" y="2359"/>
                </a:lnTo>
                <a:lnTo>
                  <a:pt x="3180" y="2369"/>
                </a:lnTo>
                <a:lnTo>
                  <a:pt x="3185" y="2374"/>
                </a:lnTo>
                <a:lnTo>
                  <a:pt x="3180" y="2385"/>
                </a:lnTo>
                <a:lnTo>
                  <a:pt x="3185" y="2390"/>
                </a:lnTo>
                <a:lnTo>
                  <a:pt x="3190" y="2390"/>
                </a:lnTo>
                <a:lnTo>
                  <a:pt x="3190" y="2395"/>
                </a:lnTo>
                <a:lnTo>
                  <a:pt x="3185" y="2400"/>
                </a:lnTo>
                <a:lnTo>
                  <a:pt x="3180" y="2400"/>
                </a:lnTo>
                <a:lnTo>
                  <a:pt x="3180" y="2390"/>
                </a:lnTo>
                <a:lnTo>
                  <a:pt x="3175" y="2390"/>
                </a:lnTo>
                <a:lnTo>
                  <a:pt x="3169" y="2390"/>
                </a:lnTo>
                <a:lnTo>
                  <a:pt x="3169" y="2400"/>
                </a:lnTo>
                <a:lnTo>
                  <a:pt x="3164" y="2405"/>
                </a:lnTo>
                <a:lnTo>
                  <a:pt x="3175" y="2411"/>
                </a:lnTo>
                <a:lnTo>
                  <a:pt x="3175" y="2416"/>
                </a:lnTo>
                <a:lnTo>
                  <a:pt x="3159" y="2411"/>
                </a:lnTo>
                <a:lnTo>
                  <a:pt x="3138" y="2411"/>
                </a:lnTo>
                <a:lnTo>
                  <a:pt x="3133" y="2411"/>
                </a:lnTo>
                <a:lnTo>
                  <a:pt x="3128" y="2405"/>
                </a:lnTo>
                <a:lnTo>
                  <a:pt x="3107" y="2380"/>
                </a:lnTo>
                <a:lnTo>
                  <a:pt x="3091" y="2364"/>
                </a:lnTo>
                <a:lnTo>
                  <a:pt x="3086" y="2364"/>
                </a:lnTo>
                <a:lnTo>
                  <a:pt x="3086" y="2369"/>
                </a:lnTo>
                <a:lnTo>
                  <a:pt x="3086" y="2380"/>
                </a:lnTo>
                <a:lnTo>
                  <a:pt x="3097" y="2400"/>
                </a:lnTo>
                <a:lnTo>
                  <a:pt x="3128" y="2431"/>
                </a:lnTo>
                <a:lnTo>
                  <a:pt x="3128" y="2437"/>
                </a:lnTo>
                <a:lnTo>
                  <a:pt x="3128" y="2442"/>
                </a:lnTo>
                <a:lnTo>
                  <a:pt x="3128" y="2437"/>
                </a:lnTo>
                <a:lnTo>
                  <a:pt x="3123" y="2431"/>
                </a:lnTo>
                <a:lnTo>
                  <a:pt x="3117" y="2437"/>
                </a:lnTo>
                <a:lnTo>
                  <a:pt x="3117" y="2442"/>
                </a:lnTo>
                <a:lnTo>
                  <a:pt x="3112" y="2437"/>
                </a:lnTo>
                <a:lnTo>
                  <a:pt x="3107" y="2431"/>
                </a:lnTo>
                <a:lnTo>
                  <a:pt x="3102" y="2431"/>
                </a:lnTo>
                <a:lnTo>
                  <a:pt x="3091" y="2431"/>
                </a:lnTo>
                <a:lnTo>
                  <a:pt x="3086" y="2437"/>
                </a:lnTo>
                <a:lnTo>
                  <a:pt x="3081" y="2442"/>
                </a:lnTo>
                <a:lnTo>
                  <a:pt x="3076" y="2447"/>
                </a:lnTo>
                <a:lnTo>
                  <a:pt x="3045" y="2405"/>
                </a:lnTo>
                <a:lnTo>
                  <a:pt x="3034" y="2380"/>
                </a:lnTo>
                <a:lnTo>
                  <a:pt x="3029" y="2364"/>
                </a:lnTo>
                <a:lnTo>
                  <a:pt x="3019" y="2359"/>
                </a:lnTo>
                <a:lnTo>
                  <a:pt x="3013" y="2359"/>
                </a:lnTo>
                <a:lnTo>
                  <a:pt x="3013" y="2364"/>
                </a:lnTo>
                <a:lnTo>
                  <a:pt x="3019" y="2385"/>
                </a:lnTo>
                <a:lnTo>
                  <a:pt x="3045" y="2437"/>
                </a:lnTo>
                <a:lnTo>
                  <a:pt x="3055" y="2457"/>
                </a:lnTo>
                <a:lnTo>
                  <a:pt x="3050" y="2457"/>
                </a:lnTo>
                <a:lnTo>
                  <a:pt x="3045" y="2452"/>
                </a:lnTo>
                <a:lnTo>
                  <a:pt x="3045" y="2463"/>
                </a:lnTo>
                <a:lnTo>
                  <a:pt x="3039" y="2468"/>
                </a:lnTo>
                <a:lnTo>
                  <a:pt x="3039" y="2473"/>
                </a:lnTo>
                <a:lnTo>
                  <a:pt x="3045" y="2473"/>
                </a:lnTo>
                <a:lnTo>
                  <a:pt x="3039" y="2473"/>
                </a:lnTo>
                <a:lnTo>
                  <a:pt x="3039" y="2478"/>
                </a:lnTo>
                <a:lnTo>
                  <a:pt x="3039" y="2483"/>
                </a:lnTo>
                <a:lnTo>
                  <a:pt x="3039" y="2489"/>
                </a:lnTo>
                <a:lnTo>
                  <a:pt x="3039" y="2483"/>
                </a:lnTo>
                <a:lnTo>
                  <a:pt x="3034" y="2478"/>
                </a:lnTo>
                <a:lnTo>
                  <a:pt x="3029" y="2489"/>
                </a:lnTo>
                <a:lnTo>
                  <a:pt x="3034" y="2489"/>
                </a:lnTo>
                <a:lnTo>
                  <a:pt x="3024" y="2489"/>
                </a:lnTo>
                <a:lnTo>
                  <a:pt x="3013" y="2473"/>
                </a:lnTo>
                <a:lnTo>
                  <a:pt x="3008" y="2473"/>
                </a:lnTo>
                <a:lnTo>
                  <a:pt x="3008" y="2478"/>
                </a:lnTo>
                <a:lnTo>
                  <a:pt x="3003" y="2483"/>
                </a:lnTo>
                <a:lnTo>
                  <a:pt x="2998" y="2489"/>
                </a:lnTo>
                <a:lnTo>
                  <a:pt x="2676" y="2489"/>
                </a:lnTo>
                <a:lnTo>
                  <a:pt x="2655" y="2473"/>
                </a:lnTo>
                <a:lnTo>
                  <a:pt x="2660" y="2489"/>
                </a:lnTo>
                <a:lnTo>
                  <a:pt x="2400" y="2483"/>
                </a:lnTo>
                <a:lnTo>
                  <a:pt x="2115" y="2478"/>
                </a:lnTo>
                <a:lnTo>
                  <a:pt x="2037" y="2478"/>
                </a:lnTo>
                <a:lnTo>
                  <a:pt x="1995" y="2447"/>
                </a:lnTo>
                <a:lnTo>
                  <a:pt x="1980" y="2431"/>
                </a:lnTo>
                <a:lnTo>
                  <a:pt x="1990" y="2442"/>
                </a:lnTo>
                <a:lnTo>
                  <a:pt x="2021" y="2473"/>
                </a:lnTo>
                <a:lnTo>
                  <a:pt x="1855" y="2468"/>
                </a:lnTo>
                <a:lnTo>
                  <a:pt x="1595" y="2463"/>
                </a:lnTo>
                <a:lnTo>
                  <a:pt x="1335" y="2463"/>
                </a:lnTo>
                <a:lnTo>
                  <a:pt x="1081" y="2457"/>
                </a:lnTo>
                <a:lnTo>
                  <a:pt x="816" y="2442"/>
                </a:lnTo>
                <a:lnTo>
                  <a:pt x="707" y="2437"/>
                </a:lnTo>
                <a:lnTo>
                  <a:pt x="577" y="2437"/>
                </a:lnTo>
                <a:lnTo>
                  <a:pt x="322" y="2437"/>
                </a:lnTo>
                <a:lnTo>
                  <a:pt x="333" y="2369"/>
                </a:lnTo>
                <a:lnTo>
                  <a:pt x="333" y="2364"/>
                </a:lnTo>
                <a:lnTo>
                  <a:pt x="333" y="2374"/>
                </a:lnTo>
                <a:lnTo>
                  <a:pt x="327" y="2385"/>
                </a:lnTo>
                <a:lnTo>
                  <a:pt x="327" y="2364"/>
                </a:lnTo>
                <a:lnTo>
                  <a:pt x="327" y="2348"/>
                </a:lnTo>
                <a:lnTo>
                  <a:pt x="327" y="2343"/>
                </a:lnTo>
                <a:lnTo>
                  <a:pt x="327" y="2338"/>
                </a:lnTo>
                <a:lnTo>
                  <a:pt x="327" y="2333"/>
                </a:lnTo>
                <a:lnTo>
                  <a:pt x="322" y="2343"/>
                </a:lnTo>
                <a:lnTo>
                  <a:pt x="327" y="2260"/>
                </a:lnTo>
                <a:lnTo>
                  <a:pt x="333" y="2167"/>
                </a:lnTo>
                <a:lnTo>
                  <a:pt x="327" y="2167"/>
                </a:lnTo>
                <a:lnTo>
                  <a:pt x="327" y="2203"/>
                </a:lnTo>
                <a:lnTo>
                  <a:pt x="317" y="2229"/>
                </a:lnTo>
                <a:lnTo>
                  <a:pt x="322" y="2208"/>
                </a:lnTo>
                <a:lnTo>
                  <a:pt x="322" y="2192"/>
                </a:lnTo>
                <a:lnTo>
                  <a:pt x="322" y="2208"/>
                </a:lnTo>
                <a:lnTo>
                  <a:pt x="317" y="2213"/>
                </a:lnTo>
                <a:lnTo>
                  <a:pt x="317" y="2192"/>
                </a:lnTo>
                <a:lnTo>
                  <a:pt x="322" y="2172"/>
                </a:lnTo>
                <a:lnTo>
                  <a:pt x="322" y="2182"/>
                </a:lnTo>
                <a:lnTo>
                  <a:pt x="327" y="2156"/>
                </a:lnTo>
                <a:lnTo>
                  <a:pt x="333" y="2151"/>
                </a:lnTo>
                <a:lnTo>
                  <a:pt x="333" y="2141"/>
                </a:lnTo>
                <a:lnTo>
                  <a:pt x="338" y="2120"/>
                </a:lnTo>
                <a:lnTo>
                  <a:pt x="333" y="2115"/>
                </a:lnTo>
                <a:lnTo>
                  <a:pt x="327" y="2120"/>
                </a:lnTo>
                <a:lnTo>
                  <a:pt x="327" y="2094"/>
                </a:lnTo>
                <a:lnTo>
                  <a:pt x="327" y="2083"/>
                </a:lnTo>
                <a:lnTo>
                  <a:pt x="327" y="2073"/>
                </a:lnTo>
                <a:lnTo>
                  <a:pt x="327" y="2094"/>
                </a:lnTo>
                <a:lnTo>
                  <a:pt x="333" y="2052"/>
                </a:lnTo>
                <a:lnTo>
                  <a:pt x="333" y="2057"/>
                </a:lnTo>
                <a:lnTo>
                  <a:pt x="333" y="2037"/>
                </a:lnTo>
                <a:lnTo>
                  <a:pt x="338" y="2021"/>
                </a:lnTo>
                <a:lnTo>
                  <a:pt x="333" y="2016"/>
                </a:lnTo>
                <a:lnTo>
                  <a:pt x="333" y="2037"/>
                </a:lnTo>
                <a:lnTo>
                  <a:pt x="327" y="2052"/>
                </a:lnTo>
                <a:lnTo>
                  <a:pt x="327" y="2037"/>
                </a:lnTo>
                <a:lnTo>
                  <a:pt x="327" y="2016"/>
                </a:lnTo>
                <a:lnTo>
                  <a:pt x="322" y="2057"/>
                </a:lnTo>
                <a:lnTo>
                  <a:pt x="317" y="2078"/>
                </a:lnTo>
                <a:lnTo>
                  <a:pt x="317" y="2099"/>
                </a:lnTo>
                <a:lnTo>
                  <a:pt x="322" y="2094"/>
                </a:lnTo>
                <a:lnTo>
                  <a:pt x="317" y="2130"/>
                </a:lnTo>
                <a:lnTo>
                  <a:pt x="317" y="2161"/>
                </a:lnTo>
                <a:lnTo>
                  <a:pt x="307" y="2156"/>
                </a:lnTo>
                <a:lnTo>
                  <a:pt x="307" y="2234"/>
                </a:lnTo>
                <a:lnTo>
                  <a:pt x="307" y="2307"/>
                </a:lnTo>
                <a:lnTo>
                  <a:pt x="302" y="2322"/>
                </a:lnTo>
                <a:lnTo>
                  <a:pt x="302" y="2328"/>
                </a:lnTo>
                <a:lnTo>
                  <a:pt x="302" y="2333"/>
                </a:lnTo>
                <a:lnTo>
                  <a:pt x="296" y="2338"/>
                </a:lnTo>
                <a:lnTo>
                  <a:pt x="296" y="2343"/>
                </a:lnTo>
                <a:lnTo>
                  <a:pt x="302" y="2338"/>
                </a:lnTo>
                <a:lnTo>
                  <a:pt x="296" y="2354"/>
                </a:lnTo>
                <a:lnTo>
                  <a:pt x="296" y="2359"/>
                </a:lnTo>
                <a:lnTo>
                  <a:pt x="302" y="2364"/>
                </a:lnTo>
                <a:lnTo>
                  <a:pt x="302" y="2369"/>
                </a:lnTo>
                <a:lnTo>
                  <a:pt x="307" y="2354"/>
                </a:lnTo>
                <a:lnTo>
                  <a:pt x="307" y="2343"/>
                </a:lnTo>
                <a:lnTo>
                  <a:pt x="317" y="2343"/>
                </a:lnTo>
                <a:lnTo>
                  <a:pt x="307" y="2395"/>
                </a:lnTo>
                <a:lnTo>
                  <a:pt x="302" y="2416"/>
                </a:lnTo>
                <a:lnTo>
                  <a:pt x="296" y="2426"/>
                </a:lnTo>
                <a:lnTo>
                  <a:pt x="296" y="2437"/>
                </a:lnTo>
                <a:lnTo>
                  <a:pt x="291" y="2437"/>
                </a:lnTo>
                <a:lnTo>
                  <a:pt x="239" y="2447"/>
                </a:lnTo>
                <a:lnTo>
                  <a:pt x="208" y="2457"/>
                </a:lnTo>
                <a:lnTo>
                  <a:pt x="187" y="2468"/>
                </a:lnTo>
                <a:lnTo>
                  <a:pt x="187" y="2483"/>
                </a:lnTo>
                <a:lnTo>
                  <a:pt x="192" y="2494"/>
                </a:lnTo>
                <a:lnTo>
                  <a:pt x="203" y="2499"/>
                </a:lnTo>
                <a:lnTo>
                  <a:pt x="218" y="2509"/>
                </a:lnTo>
                <a:lnTo>
                  <a:pt x="255" y="2525"/>
                </a:lnTo>
                <a:lnTo>
                  <a:pt x="291" y="2530"/>
                </a:lnTo>
                <a:lnTo>
                  <a:pt x="286" y="2598"/>
                </a:lnTo>
                <a:lnTo>
                  <a:pt x="291" y="2598"/>
                </a:lnTo>
                <a:lnTo>
                  <a:pt x="286" y="2613"/>
                </a:lnTo>
                <a:lnTo>
                  <a:pt x="286" y="2634"/>
                </a:lnTo>
                <a:lnTo>
                  <a:pt x="291" y="2650"/>
                </a:lnTo>
                <a:lnTo>
                  <a:pt x="286" y="2660"/>
                </a:lnTo>
                <a:lnTo>
                  <a:pt x="296" y="2676"/>
                </a:lnTo>
                <a:lnTo>
                  <a:pt x="286" y="2717"/>
                </a:lnTo>
                <a:lnTo>
                  <a:pt x="291" y="2707"/>
                </a:lnTo>
                <a:lnTo>
                  <a:pt x="286" y="2722"/>
                </a:lnTo>
                <a:lnTo>
                  <a:pt x="286" y="2780"/>
                </a:lnTo>
                <a:lnTo>
                  <a:pt x="276" y="2842"/>
                </a:lnTo>
                <a:lnTo>
                  <a:pt x="281" y="2831"/>
                </a:lnTo>
                <a:lnTo>
                  <a:pt x="286" y="2837"/>
                </a:lnTo>
                <a:lnTo>
                  <a:pt x="276" y="2878"/>
                </a:lnTo>
                <a:lnTo>
                  <a:pt x="276" y="2930"/>
                </a:lnTo>
                <a:lnTo>
                  <a:pt x="281" y="2930"/>
                </a:lnTo>
                <a:lnTo>
                  <a:pt x="276" y="2946"/>
                </a:lnTo>
                <a:lnTo>
                  <a:pt x="281" y="2946"/>
                </a:lnTo>
                <a:lnTo>
                  <a:pt x="276" y="2998"/>
                </a:lnTo>
                <a:lnTo>
                  <a:pt x="270" y="3039"/>
                </a:lnTo>
                <a:lnTo>
                  <a:pt x="276" y="3029"/>
                </a:lnTo>
                <a:lnTo>
                  <a:pt x="281" y="3024"/>
                </a:lnTo>
                <a:lnTo>
                  <a:pt x="276" y="3102"/>
                </a:lnTo>
                <a:lnTo>
                  <a:pt x="276" y="3107"/>
                </a:lnTo>
                <a:lnTo>
                  <a:pt x="327" y="3107"/>
                </a:lnTo>
                <a:lnTo>
                  <a:pt x="333" y="3086"/>
                </a:lnTo>
                <a:lnTo>
                  <a:pt x="327" y="3086"/>
                </a:lnTo>
                <a:lnTo>
                  <a:pt x="327" y="3076"/>
                </a:lnTo>
                <a:lnTo>
                  <a:pt x="327" y="3081"/>
                </a:lnTo>
                <a:lnTo>
                  <a:pt x="322" y="3076"/>
                </a:lnTo>
                <a:lnTo>
                  <a:pt x="317" y="3076"/>
                </a:lnTo>
                <a:lnTo>
                  <a:pt x="317" y="3060"/>
                </a:lnTo>
                <a:lnTo>
                  <a:pt x="322" y="3050"/>
                </a:lnTo>
                <a:lnTo>
                  <a:pt x="322" y="3044"/>
                </a:lnTo>
                <a:lnTo>
                  <a:pt x="322" y="3034"/>
                </a:lnTo>
                <a:lnTo>
                  <a:pt x="322" y="3013"/>
                </a:lnTo>
                <a:lnTo>
                  <a:pt x="322" y="2998"/>
                </a:lnTo>
                <a:lnTo>
                  <a:pt x="327" y="2982"/>
                </a:lnTo>
                <a:lnTo>
                  <a:pt x="327" y="2961"/>
                </a:lnTo>
                <a:lnTo>
                  <a:pt x="327" y="2972"/>
                </a:lnTo>
                <a:lnTo>
                  <a:pt x="322" y="2977"/>
                </a:lnTo>
                <a:lnTo>
                  <a:pt x="322" y="2961"/>
                </a:lnTo>
                <a:lnTo>
                  <a:pt x="327" y="2941"/>
                </a:lnTo>
                <a:lnTo>
                  <a:pt x="468" y="2946"/>
                </a:lnTo>
                <a:lnTo>
                  <a:pt x="582" y="2941"/>
                </a:lnTo>
                <a:lnTo>
                  <a:pt x="722" y="2941"/>
                </a:lnTo>
                <a:lnTo>
                  <a:pt x="915" y="2941"/>
                </a:lnTo>
                <a:lnTo>
                  <a:pt x="977" y="2935"/>
                </a:lnTo>
                <a:lnTo>
                  <a:pt x="1034" y="2930"/>
                </a:lnTo>
                <a:lnTo>
                  <a:pt x="1122" y="2930"/>
                </a:lnTo>
                <a:lnTo>
                  <a:pt x="1226" y="2935"/>
                </a:lnTo>
                <a:lnTo>
                  <a:pt x="1413" y="2935"/>
                </a:lnTo>
                <a:lnTo>
                  <a:pt x="1574" y="2941"/>
                </a:lnTo>
                <a:lnTo>
                  <a:pt x="1735" y="2941"/>
                </a:lnTo>
                <a:lnTo>
                  <a:pt x="2452" y="2935"/>
                </a:lnTo>
                <a:lnTo>
                  <a:pt x="1980" y="2935"/>
                </a:lnTo>
                <a:lnTo>
                  <a:pt x="1829" y="2935"/>
                </a:lnTo>
                <a:lnTo>
                  <a:pt x="1522" y="2935"/>
                </a:lnTo>
                <a:lnTo>
                  <a:pt x="1439" y="2935"/>
                </a:lnTo>
                <a:lnTo>
                  <a:pt x="1091" y="2930"/>
                </a:lnTo>
                <a:lnTo>
                  <a:pt x="1050" y="2930"/>
                </a:lnTo>
                <a:lnTo>
                  <a:pt x="935" y="2930"/>
                </a:lnTo>
                <a:lnTo>
                  <a:pt x="868" y="2935"/>
                </a:lnTo>
                <a:lnTo>
                  <a:pt x="592" y="2935"/>
                </a:lnTo>
                <a:lnTo>
                  <a:pt x="437" y="2935"/>
                </a:lnTo>
                <a:lnTo>
                  <a:pt x="379" y="2930"/>
                </a:lnTo>
                <a:lnTo>
                  <a:pt x="327" y="2935"/>
                </a:lnTo>
                <a:lnTo>
                  <a:pt x="333" y="2909"/>
                </a:lnTo>
                <a:lnTo>
                  <a:pt x="327" y="2925"/>
                </a:lnTo>
                <a:lnTo>
                  <a:pt x="322" y="2930"/>
                </a:lnTo>
                <a:lnTo>
                  <a:pt x="322" y="2915"/>
                </a:lnTo>
                <a:lnTo>
                  <a:pt x="322" y="2899"/>
                </a:lnTo>
                <a:lnTo>
                  <a:pt x="327" y="2904"/>
                </a:lnTo>
                <a:lnTo>
                  <a:pt x="333" y="2899"/>
                </a:lnTo>
                <a:lnTo>
                  <a:pt x="327" y="2889"/>
                </a:lnTo>
                <a:lnTo>
                  <a:pt x="322" y="2889"/>
                </a:lnTo>
                <a:lnTo>
                  <a:pt x="338" y="2831"/>
                </a:lnTo>
                <a:lnTo>
                  <a:pt x="333" y="2831"/>
                </a:lnTo>
                <a:lnTo>
                  <a:pt x="333" y="2837"/>
                </a:lnTo>
                <a:lnTo>
                  <a:pt x="327" y="2842"/>
                </a:lnTo>
                <a:lnTo>
                  <a:pt x="327" y="2857"/>
                </a:lnTo>
                <a:lnTo>
                  <a:pt x="322" y="2857"/>
                </a:lnTo>
                <a:lnTo>
                  <a:pt x="322" y="2842"/>
                </a:lnTo>
                <a:lnTo>
                  <a:pt x="327" y="2811"/>
                </a:lnTo>
                <a:lnTo>
                  <a:pt x="317" y="2842"/>
                </a:lnTo>
                <a:lnTo>
                  <a:pt x="317" y="2795"/>
                </a:lnTo>
                <a:lnTo>
                  <a:pt x="317" y="2754"/>
                </a:lnTo>
                <a:lnTo>
                  <a:pt x="322" y="2670"/>
                </a:lnTo>
                <a:lnTo>
                  <a:pt x="327" y="2691"/>
                </a:lnTo>
                <a:lnTo>
                  <a:pt x="327" y="2696"/>
                </a:lnTo>
                <a:lnTo>
                  <a:pt x="333" y="2696"/>
                </a:lnTo>
                <a:lnTo>
                  <a:pt x="338" y="2639"/>
                </a:lnTo>
                <a:lnTo>
                  <a:pt x="338" y="2644"/>
                </a:lnTo>
                <a:lnTo>
                  <a:pt x="338" y="2618"/>
                </a:lnTo>
                <a:lnTo>
                  <a:pt x="338" y="2608"/>
                </a:lnTo>
                <a:lnTo>
                  <a:pt x="333" y="2598"/>
                </a:lnTo>
                <a:lnTo>
                  <a:pt x="333" y="2608"/>
                </a:lnTo>
                <a:lnTo>
                  <a:pt x="333" y="2618"/>
                </a:lnTo>
                <a:lnTo>
                  <a:pt x="327" y="2618"/>
                </a:lnTo>
                <a:lnTo>
                  <a:pt x="333" y="2582"/>
                </a:lnTo>
                <a:lnTo>
                  <a:pt x="327" y="2608"/>
                </a:lnTo>
                <a:lnTo>
                  <a:pt x="327" y="2634"/>
                </a:lnTo>
                <a:lnTo>
                  <a:pt x="327" y="2629"/>
                </a:lnTo>
                <a:lnTo>
                  <a:pt x="333" y="2618"/>
                </a:lnTo>
                <a:lnTo>
                  <a:pt x="327" y="2655"/>
                </a:lnTo>
                <a:lnTo>
                  <a:pt x="317" y="2676"/>
                </a:lnTo>
                <a:lnTo>
                  <a:pt x="317" y="2681"/>
                </a:lnTo>
                <a:lnTo>
                  <a:pt x="317" y="2676"/>
                </a:lnTo>
                <a:lnTo>
                  <a:pt x="307" y="2655"/>
                </a:lnTo>
                <a:lnTo>
                  <a:pt x="322" y="2613"/>
                </a:lnTo>
                <a:lnTo>
                  <a:pt x="327" y="2567"/>
                </a:lnTo>
                <a:lnTo>
                  <a:pt x="317" y="2546"/>
                </a:lnTo>
                <a:lnTo>
                  <a:pt x="327" y="2535"/>
                </a:lnTo>
                <a:lnTo>
                  <a:pt x="447" y="2541"/>
                </a:lnTo>
                <a:lnTo>
                  <a:pt x="525" y="2546"/>
                </a:lnTo>
                <a:lnTo>
                  <a:pt x="618" y="2551"/>
                </a:lnTo>
                <a:lnTo>
                  <a:pt x="592" y="2546"/>
                </a:lnTo>
                <a:lnTo>
                  <a:pt x="598" y="2546"/>
                </a:lnTo>
                <a:lnTo>
                  <a:pt x="665" y="2541"/>
                </a:lnTo>
                <a:lnTo>
                  <a:pt x="769" y="2541"/>
                </a:lnTo>
                <a:lnTo>
                  <a:pt x="831" y="2546"/>
                </a:lnTo>
                <a:lnTo>
                  <a:pt x="883" y="2556"/>
                </a:lnTo>
                <a:lnTo>
                  <a:pt x="1003" y="2572"/>
                </a:lnTo>
                <a:lnTo>
                  <a:pt x="1003" y="2577"/>
                </a:lnTo>
                <a:lnTo>
                  <a:pt x="1013" y="2582"/>
                </a:lnTo>
                <a:lnTo>
                  <a:pt x="1070" y="2593"/>
                </a:lnTo>
                <a:lnTo>
                  <a:pt x="1143" y="2593"/>
                </a:lnTo>
                <a:lnTo>
                  <a:pt x="1252" y="2593"/>
                </a:lnTo>
                <a:lnTo>
                  <a:pt x="1257" y="2598"/>
                </a:lnTo>
                <a:lnTo>
                  <a:pt x="1257" y="2603"/>
                </a:lnTo>
                <a:lnTo>
                  <a:pt x="1268" y="2603"/>
                </a:lnTo>
                <a:lnTo>
                  <a:pt x="1309" y="2608"/>
                </a:lnTo>
                <a:lnTo>
                  <a:pt x="1372" y="2608"/>
                </a:lnTo>
                <a:lnTo>
                  <a:pt x="1408" y="2603"/>
                </a:lnTo>
                <a:lnTo>
                  <a:pt x="1455" y="2598"/>
                </a:lnTo>
                <a:lnTo>
                  <a:pt x="1522" y="2593"/>
                </a:lnTo>
                <a:lnTo>
                  <a:pt x="1642" y="2587"/>
                </a:lnTo>
                <a:lnTo>
                  <a:pt x="1761" y="2582"/>
                </a:lnTo>
                <a:lnTo>
                  <a:pt x="1709" y="2582"/>
                </a:lnTo>
                <a:lnTo>
                  <a:pt x="1460" y="2587"/>
                </a:lnTo>
                <a:lnTo>
                  <a:pt x="1283" y="2582"/>
                </a:lnTo>
                <a:lnTo>
                  <a:pt x="1237" y="2577"/>
                </a:lnTo>
                <a:lnTo>
                  <a:pt x="1439" y="2577"/>
                </a:lnTo>
                <a:lnTo>
                  <a:pt x="1647" y="2577"/>
                </a:lnTo>
                <a:lnTo>
                  <a:pt x="1834" y="2577"/>
                </a:lnTo>
                <a:lnTo>
                  <a:pt x="1761" y="2582"/>
                </a:lnTo>
                <a:lnTo>
                  <a:pt x="1912" y="2582"/>
                </a:lnTo>
                <a:lnTo>
                  <a:pt x="2203" y="2582"/>
                </a:lnTo>
                <a:lnTo>
                  <a:pt x="2208" y="2587"/>
                </a:lnTo>
                <a:lnTo>
                  <a:pt x="2203" y="2582"/>
                </a:lnTo>
                <a:lnTo>
                  <a:pt x="2904" y="2577"/>
                </a:lnTo>
                <a:lnTo>
                  <a:pt x="2889" y="2582"/>
                </a:lnTo>
                <a:lnTo>
                  <a:pt x="2889" y="2587"/>
                </a:lnTo>
                <a:lnTo>
                  <a:pt x="2894" y="2587"/>
                </a:lnTo>
                <a:lnTo>
                  <a:pt x="2894" y="2593"/>
                </a:lnTo>
                <a:lnTo>
                  <a:pt x="2889" y="2593"/>
                </a:lnTo>
                <a:lnTo>
                  <a:pt x="2878" y="2587"/>
                </a:lnTo>
                <a:lnTo>
                  <a:pt x="2873" y="2582"/>
                </a:lnTo>
                <a:lnTo>
                  <a:pt x="2863" y="2582"/>
                </a:lnTo>
                <a:lnTo>
                  <a:pt x="2863" y="2587"/>
                </a:lnTo>
                <a:lnTo>
                  <a:pt x="2868" y="2587"/>
                </a:lnTo>
                <a:lnTo>
                  <a:pt x="2873" y="2598"/>
                </a:lnTo>
                <a:lnTo>
                  <a:pt x="2873" y="2613"/>
                </a:lnTo>
                <a:lnTo>
                  <a:pt x="2878" y="2618"/>
                </a:lnTo>
                <a:lnTo>
                  <a:pt x="2884" y="2618"/>
                </a:lnTo>
                <a:lnTo>
                  <a:pt x="2878" y="2629"/>
                </a:lnTo>
                <a:lnTo>
                  <a:pt x="2868" y="2634"/>
                </a:lnTo>
                <a:lnTo>
                  <a:pt x="2863" y="2644"/>
                </a:lnTo>
                <a:lnTo>
                  <a:pt x="2863" y="2660"/>
                </a:lnTo>
                <a:lnTo>
                  <a:pt x="2837" y="2670"/>
                </a:lnTo>
                <a:lnTo>
                  <a:pt x="2816" y="2676"/>
                </a:lnTo>
                <a:lnTo>
                  <a:pt x="2806" y="2686"/>
                </a:lnTo>
                <a:lnTo>
                  <a:pt x="2806" y="2707"/>
                </a:lnTo>
                <a:lnTo>
                  <a:pt x="2800" y="2722"/>
                </a:lnTo>
                <a:lnTo>
                  <a:pt x="2795" y="2738"/>
                </a:lnTo>
                <a:lnTo>
                  <a:pt x="2780" y="2754"/>
                </a:lnTo>
                <a:lnTo>
                  <a:pt x="2754" y="2774"/>
                </a:lnTo>
                <a:lnTo>
                  <a:pt x="2743" y="2785"/>
                </a:lnTo>
                <a:lnTo>
                  <a:pt x="2743" y="2790"/>
                </a:lnTo>
                <a:lnTo>
                  <a:pt x="2759" y="2790"/>
                </a:lnTo>
                <a:lnTo>
                  <a:pt x="2780" y="2795"/>
                </a:lnTo>
                <a:lnTo>
                  <a:pt x="2785" y="2805"/>
                </a:lnTo>
                <a:lnTo>
                  <a:pt x="2785" y="2811"/>
                </a:lnTo>
                <a:lnTo>
                  <a:pt x="2769" y="2821"/>
                </a:lnTo>
                <a:lnTo>
                  <a:pt x="2754" y="2826"/>
                </a:lnTo>
                <a:lnTo>
                  <a:pt x="2733" y="2826"/>
                </a:lnTo>
                <a:lnTo>
                  <a:pt x="2712" y="2816"/>
                </a:lnTo>
                <a:lnTo>
                  <a:pt x="2686" y="2811"/>
                </a:lnTo>
                <a:lnTo>
                  <a:pt x="2665" y="2811"/>
                </a:lnTo>
                <a:lnTo>
                  <a:pt x="2645" y="2826"/>
                </a:lnTo>
                <a:lnTo>
                  <a:pt x="2634" y="2842"/>
                </a:lnTo>
                <a:lnTo>
                  <a:pt x="2634" y="2857"/>
                </a:lnTo>
                <a:lnTo>
                  <a:pt x="2639" y="2863"/>
                </a:lnTo>
                <a:lnTo>
                  <a:pt x="2655" y="2857"/>
                </a:lnTo>
                <a:lnTo>
                  <a:pt x="2665" y="2852"/>
                </a:lnTo>
                <a:lnTo>
                  <a:pt x="2681" y="2852"/>
                </a:lnTo>
                <a:lnTo>
                  <a:pt x="2691" y="2863"/>
                </a:lnTo>
                <a:lnTo>
                  <a:pt x="1637" y="2868"/>
                </a:lnTo>
                <a:lnTo>
                  <a:pt x="1398" y="2863"/>
                </a:lnTo>
                <a:lnTo>
                  <a:pt x="1164" y="2863"/>
                </a:lnTo>
                <a:lnTo>
                  <a:pt x="1029" y="2852"/>
                </a:lnTo>
                <a:lnTo>
                  <a:pt x="946" y="2847"/>
                </a:lnTo>
                <a:lnTo>
                  <a:pt x="702" y="2847"/>
                </a:lnTo>
                <a:lnTo>
                  <a:pt x="660" y="2847"/>
                </a:lnTo>
                <a:lnTo>
                  <a:pt x="639" y="2847"/>
                </a:lnTo>
                <a:lnTo>
                  <a:pt x="613" y="2863"/>
                </a:lnTo>
                <a:lnTo>
                  <a:pt x="608" y="2868"/>
                </a:lnTo>
                <a:lnTo>
                  <a:pt x="608" y="2873"/>
                </a:lnTo>
                <a:lnTo>
                  <a:pt x="639" y="2883"/>
                </a:lnTo>
                <a:lnTo>
                  <a:pt x="754" y="2894"/>
                </a:lnTo>
                <a:lnTo>
                  <a:pt x="811" y="2899"/>
                </a:lnTo>
                <a:lnTo>
                  <a:pt x="857" y="2899"/>
                </a:lnTo>
                <a:lnTo>
                  <a:pt x="904" y="2894"/>
                </a:lnTo>
                <a:lnTo>
                  <a:pt x="972" y="2899"/>
                </a:lnTo>
                <a:lnTo>
                  <a:pt x="1070" y="2904"/>
                </a:lnTo>
                <a:lnTo>
                  <a:pt x="1185" y="2909"/>
                </a:lnTo>
                <a:lnTo>
                  <a:pt x="1335" y="2909"/>
                </a:lnTo>
                <a:lnTo>
                  <a:pt x="1554" y="2904"/>
                </a:lnTo>
                <a:lnTo>
                  <a:pt x="1855" y="2894"/>
                </a:lnTo>
                <a:lnTo>
                  <a:pt x="2182" y="2889"/>
                </a:lnTo>
                <a:lnTo>
                  <a:pt x="2645" y="2889"/>
                </a:lnTo>
                <a:lnTo>
                  <a:pt x="2702" y="2889"/>
                </a:lnTo>
                <a:lnTo>
                  <a:pt x="2697" y="2909"/>
                </a:lnTo>
                <a:lnTo>
                  <a:pt x="2691" y="2925"/>
                </a:lnTo>
                <a:lnTo>
                  <a:pt x="2691" y="2946"/>
                </a:lnTo>
                <a:lnTo>
                  <a:pt x="2723" y="2909"/>
                </a:lnTo>
                <a:lnTo>
                  <a:pt x="2728" y="2909"/>
                </a:lnTo>
                <a:lnTo>
                  <a:pt x="2738" y="2930"/>
                </a:lnTo>
                <a:lnTo>
                  <a:pt x="2749" y="2941"/>
                </a:lnTo>
                <a:lnTo>
                  <a:pt x="2754" y="2946"/>
                </a:lnTo>
                <a:lnTo>
                  <a:pt x="2738" y="2977"/>
                </a:lnTo>
                <a:lnTo>
                  <a:pt x="2743" y="2982"/>
                </a:lnTo>
                <a:lnTo>
                  <a:pt x="2759" y="2972"/>
                </a:lnTo>
                <a:lnTo>
                  <a:pt x="2769" y="2951"/>
                </a:lnTo>
                <a:lnTo>
                  <a:pt x="2774" y="2951"/>
                </a:lnTo>
                <a:lnTo>
                  <a:pt x="2785" y="2961"/>
                </a:lnTo>
                <a:lnTo>
                  <a:pt x="2785" y="2972"/>
                </a:lnTo>
                <a:lnTo>
                  <a:pt x="2780" y="2972"/>
                </a:lnTo>
                <a:lnTo>
                  <a:pt x="2759" y="2977"/>
                </a:lnTo>
                <a:lnTo>
                  <a:pt x="2754" y="2982"/>
                </a:lnTo>
                <a:lnTo>
                  <a:pt x="2764" y="2987"/>
                </a:lnTo>
                <a:lnTo>
                  <a:pt x="2785" y="3013"/>
                </a:lnTo>
                <a:lnTo>
                  <a:pt x="2774" y="3029"/>
                </a:lnTo>
                <a:lnTo>
                  <a:pt x="2754" y="3013"/>
                </a:lnTo>
                <a:lnTo>
                  <a:pt x="2743" y="3003"/>
                </a:lnTo>
                <a:lnTo>
                  <a:pt x="2738" y="2987"/>
                </a:lnTo>
                <a:lnTo>
                  <a:pt x="2733" y="2967"/>
                </a:lnTo>
                <a:lnTo>
                  <a:pt x="2728" y="2956"/>
                </a:lnTo>
                <a:lnTo>
                  <a:pt x="2723" y="2972"/>
                </a:lnTo>
                <a:lnTo>
                  <a:pt x="2712" y="2993"/>
                </a:lnTo>
                <a:lnTo>
                  <a:pt x="2707" y="2998"/>
                </a:lnTo>
                <a:lnTo>
                  <a:pt x="2702" y="3003"/>
                </a:lnTo>
                <a:lnTo>
                  <a:pt x="2712" y="3013"/>
                </a:lnTo>
                <a:lnTo>
                  <a:pt x="2728" y="3018"/>
                </a:lnTo>
                <a:lnTo>
                  <a:pt x="2733" y="3018"/>
                </a:lnTo>
                <a:lnTo>
                  <a:pt x="2738" y="3018"/>
                </a:lnTo>
                <a:lnTo>
                  <a:pt x="2733" y="3029"/>
                </a:lnTo>
                <a:lnTo>
                  <a:pt x="2723" y="3055"/>
                </a:lnTo>
                <a:lnTo>
                  <a:pt x="2723" y="3060"/>
                </a:lnTo>
                <a:lnTo>
                  <a:pt x="2738" y="3060"/>
                </a:lnTo>
                <a:lnTo>
                  <a:pt x="2759" y="3060"/>
                </a:lnTo>
                <a:lnTo>
                  <a:pt x="2759" y="3107"/>
                </a:lnTo>
                <a:lnTo>
                  <a:pt x="2795" y="3107"/>
                </a:lnTo>
                <a:lnTo>
                  <a:pt x="2800" y="3086"/>
                </a:lnTo>
                <a:lnTo>
                  <a:pt x="2806" y="3065"/>
                </a:lnTo>
                <a:lnTo>
                  <a:pt x="2816" y="3055"/>
                </a:lnTo>
                <a:lnTo>
                  <a:pt x="2821" y="3055"/>
                </a:lnTo>
                <a:lnTo>
                  <a:pt x="2832" y="3055"/>
                </a:lnTo>
                <a:lnTo>
                  <a:pt x="2847" y="3081"/>
                </a:lnTo>
                <a:lnTo>
                  <a:pt x="2868" y="3107"/>
                </a:lnTo>
                <a:lnTo>
                  <a:pt x="3034" y="3107"/>
                </a:lnTo>
                <a:lnTo>
                  <a:pt x="3050" y="3091"/>
                </a:lnTo>
                <a:lnTo>
                  <a:pt x="3050" y="3107"/>
                </a:lnTo>
                <a:lnTo>
                  <a:pt x="3206" y="3107"/>
                </a:lnTo>
                <a:lnTo>
                  <a:pt x="3216" y="3091"/>
                </a:lnTo>
                <a:lnTo>
                  <a:pt x="3226" y="3091"/>
                </a:lnTo>
                <a:lnTo>
                  <a:pt x="3237" y="3096"/>
                </a:lnTo>
                <a:lnTo>
                  <a:pt x="3242" y="3107"/>
                </a:lnTo>
                <a:lnTo>
                  <a:pt x="4281" y="3107"/>
                </a:lnTo>
                <a:lnTo>
                  <a:pt x="4276" y="3081"/>
                </a:lnTo>
                <a:lnTo>
                  <a:pt x="4260" y="3055"/>
                </a:lnTo>
                <a:lnTo>
                  <a:pt x="4245" y="3034"/>
                </a:lnTo>
                <a:lnTo>
                  <a:pt x="4224" y="3018"/>
                </a:lnTo>
                <a:lnTo>
                  <a:pt x="4208" y="3003"/>
                </a:lnTo>
                <a:lnTo>
                  <a:pt x="4208" y="2993"/>
                </a:lnTo>
                <a:lnTo>
                  <a:pt x="4208" y="2982"/>
                </a:lnTo>
                <a:lnTo>
                  <a:pt x="4219" y="2967"/>
                </a:lnTo>
                <a:lnTo>
                  <a:pt x="4234" y="2967"/>
                </a:lnTo>
                <a:lnTo>
                  <a:pt x="4260" y="2977"/>
                </a:lnTo>
                <a:lnTo>
                  <a:pt x="4292" y="2998"/>
                </a:lnTo>
                <a:lnTo>
                  <a:pt x="4312" y="3018"/>
                </a:lnTo>
                <a:lnTo>
                  <a:pt x="4317" y="3034"/>
                </a:lnTo>
                <a:lnTo>
                  <a:pt x="4317" y="3055"/>
                </a:lnTo>
                <a:lnTo>
                  <a:pt x="4323" y="3070"/>
                </a:lnTo>
                <a:lnTo>
                  <a:pt x="4338" y="3091"/>
                </a:lnTo>
                <a:lnTo>
                  <a:pt x="4354" y="3107"/>
                </a:lnTo>
                <a:lnTo>
                  <a:pt x="4380" y="3107"/>
                </a:lnTo>
                <a:lnTo>
                  <a:pt x="4385" y="3096"/>
                </a:lnTo>
                <a:lnTo>
                  <a:pt x="4390" y="3081"/>
                </a:lnTo>
                <a:lnTo>
                  <a:pt x="4385" y="3065"/>
                </a:lnTo>
                <a:lnTo>
                  <a:pt x="4385" y="3055"/>
                </a:lnTo>
                <a:lnTo>
                  <a:pt x="4359" y="3029"/>
                </a:lnTo>
                <a:lnTo>
                  <a:pt x="4343" y="2987"/>
                </a:lnTo>
                <a:lnTo>
                  <a:pt x="4354" y="2972"/>
                </a:lnTo>
                <a:lnTo>
                  <a:pt x="4354" y="2967"/>
                </a:lnTo>
                <a:lnTo>
                  <a:pt x="4349" y="2961"/>
                </a:lnTo>
                <a:lnTo>
                  <a:pt x="4343" y="2967"/>
                </a:lnTo>
                <a:lnTo>
                  <a:pt x="4343" y="2961"/>
                </a:lnTo>
                <a:lnTo>
                  <a:pt x="4338" y="2951"/>
                </a:lnTo>
                <a:lnTo>
                  <a:pt x="4343" y="2941"/>
                </a:lnTo>
                <a:lnTo>
                  <a:pt x="4343" y="2935"/>
                </a:lnTo>
                <a:lnTo>
                  <a:pt x="4359" y="2930"/>
                </a:lnTo>
                <a:lnTo>
                  <a:pt x="4349" y="2920"/>
                </a:lnTo>
                <a:lnTo>
                  <a:pt x="4338" y="2904"/>
                </a:lnTo>
                <a:lnTo>
                  <a:pt x="4333" y="2889"/>
                </a:lnTo>
                <a:lnTo>
                  <a:pt x="4328" y="2878"/>
                </a:lnTo>
                <a:lnTo>
                  <a:pt x="4343" y="2863"/>
                </a:lnTo>
                <a:lnTo>
                  <a:pt x="4328" y="2868"/>
                </a:lnTo>
                <a:lnTo>
                  <a:pt x="4328" y="2863"/>
                </a:lnTo>
                <a:lnTo>
                  <a:pt x="4333" y="2857"/>
                </a:lnTo>
                <a:lnTo>
                  <a:pt x="4343" y="2857"/>
                </a:lnTo>
                <a:lnTo>
                  <a:pt x="4343" y="2852"/>
                </a:lnTo>
                <a:lnTo>
                  <a:pt x="4338" y="2857"/>
                </a:lnTo>
                <a:lnTo>
                  <a:pt x="4343" y="2847"/>
                </a:lnTo>
                <a:lnTo>
                  <a:pt x="4338" y="2847"/>
                </a:lnTo>
                <a:lnTo>
                  <a:pt x="4328" y="2847"/>
                </a:lnTo>
                <a:lnTo>
                  <a:pt x="4317" y="2852"/>
                </a:lnTo>
                <a:lnTo>
                  <a:pt x="4317" y="2857"/>
                </a:lnTo>
                <a:lnTo>
                  <a:pt x="4312" y="2863"/>
                </a:lnTo>
                <a:lnTo>
                  <a:pt x="4302" y="2863"/>
                </a:lnTo>
                <a:lnTo>
                  <a:pt x="4307" y="2852"/>
                </a:lnTo>
                <a:lnTo>
                  <a:pt x="4312" y="2842"/>
                </a:lnTo>
                <a:lnTo>
                  <a:pt x="4317" y="2826"/>
                </a:lnTo>
                <a:lnTo>
                  <a:pt x="4333" y="2816"/>
                </a:lnTo>
                <a:lnTo>
                  <a:pt x="4323" y="2795"/>
                </a:lnTo>
                <a:lnTo>
                  <a:pt x="4317" y="2780"/>
                </a:lnTo>
                <a:lnTo>
                  <a:pt x="4317" y="2738"/>
                </a:lnTo>
                <a:lnTo>
                  <a:pt x="4312" y="2743"/>
                </a:lnTo>
                <a:lnTo>
                  <a:pt x="4317" y="2738"/>
                </a:lnTo>
                <a:lnTo>
                  <a:pt x="4312" y="2733"/>
                </a:lnTo>
                <a:lnTo>
                  <a:pt x="4354" y="2717"/>
                </a:lnTo>
                <a:lnTo>
                  <a:pt x="4364" y="2712"/>
                </a:lnTo>
                <a:lnTo>
                  <a:pt x="4354" y="2707"/>
                </a:lnTo>
                <a:lnTo>
                  <a:pt x="4317" y="2696"/>
                </a:lnTo>
                <a:lnTo>
                  <a:pt x="4328" y="2691"/>
                </a:lnTo>
                <a:lnTo>
                  <a:pt x="4323" y="2691"/>
                </a:lnTo>
                <a:lnTo>
                  <a:pt x="4317" y="2686"/>
                </a:lnTo>
                <a:lnTo>
                  <a:pt x="4312" y="2670"/>
                </a:lnTo>
                <a:lnTo>
                  <a:pt x="4307" y="2660"/>
                </a:lnTo>
                <a:lnTo>
                  <a:pt x="4307" y="2665"/>
                </a:lnTo>
                <a:lnTo>
                  <a:pt x="4302" y="2681"/>
                </a:lnTo>
                <a:lnTo>
                  <a:pt x="4292" y="2691"/>
                </a:lnTo>
                <a:lnTo>
                  <a:pt x="4286" y="2660"/>
                </a:lnTo>
                <a:lnTo>
                  <a:pt x="4323" y="2587"/>
                </a:lnTo>
                <a:lnTo>
                  <a:pt x="4333" y="2546"/>
                </a:lnTo>
                <a:lnTo>
                  <a:pt x="4395" y="2546"/>
                </a:lnTo>
                <a:lnTo>
                  <a:pt x="4395" y="2541"/>
                </a:lnTo>
                <a:lnTo>
                  <a:pt x="4349" y="2541"/>
                </a:lnTo>
                <a:lnTo>
                  <a:pt x="4338" y="2541"/>
                </a:lnTo>
                <a:lnTo>
                  <a:pt x="4343" y="2504"/>
                </a:lnTo>
                <a:lnTo>
                  <a:pt x="4343" y="2478"/>
                </a:lnTo>
                <a:lnTo>
                  <a:pt x="4343" y="2447"/>
                </a:lnTo>
                <a:lnTo>
                  <a:pt x="4354" y="2421"/>
                </a:lnTo>
                <a:lnTo>
                  <a:pt x="4359" y="2405"/>
                </a:lnTo>
                <a:lnTo>
                  <a:pt x="4354" y="2395"/>
                </a:lnTo>
                <a:lnTo>
                  <a:pt x="4349" y="2380"/>
                </a:lnTo>
                <a:lnTo>
                  <a:pt x="4338" y="2380"/>
                </a:lnTo>
                <a:lnTo>
                  <a:pt x="4333" y="2400"/>
                </a:lnTo>
                <a:lnTo>
                  <a:pt x="4328" y="2426"/>
                </a:lnTo>
                <a:lnTo>
                  <a:pt x="4328" y="2457"/>
                </a:lnTo>
                <a:lnTo>
                  <a:pt x="4328" y="2520"/>
                </a:lnTo>
                <a:lnTo>
                  <a:pt x="4260" y="2509"/>
                </a:lnTo>
                <a:lnTo>
                  <a:pt x="4240" y="2509"/>
                </a:lnTo>
                <a:lnTo>
                  <a:pt x="4245" y="2504"/>
                </a:lnTo>
                <a:lnTo>
                  <a:pt x="4240" y="2504"/>
                </a:lnTo>
                <a:lnTo>
                  <a:pt x="4234" y="2509"/>
                </a:lnTo>
                <a:lnTo>
                  <a:pt x="4229" y="2509"/>
                </a:lnTo>
                <a:lnTo>
                  <a:pt x="4229" y="2504"/>
                </a:lnTo>
                <a:lnTo>
                  <a:pt x="4234" y="2494"/>
                </a:lnTo>
                <a:lnTo>
                  <a:pt x="4240" y="2483"/>
                </a:lnTo>
                <a:lnTo>
                  <a:pt x="4234" y="2478"/>
                </a:lnTo>
                <a:lnTo>
                  <a:pt x="4229" y="2483"/>
                </a:lnTo>
                <a:lnTo>
                  <a:pt x="4224" y="2483"/>
                </a:lnTo>
                <a:lnTo>
                  <a:pt x="4219" y="2483"/>
                </a:lnTo>
                <a:lnTo>
                  <a:pt x="4234" y="2473"/>
                </a:lnTo>
                <a:lnTo>
                  <a:pt x="4234" y="2468"/>
                </a:lnTo>
                <a:lnTo>
                  <a:pt x="4250" y="2457"/>
                </a:lnTo>
                <a:lnTo>
                  <a:pt x="4234" y="2452"/>
                </a:lnTo>
                <a:lnTo>
                  <a:pt x="4250" y="2447"/>
                </a:lnTo>
                <a:lnTo>
                  <a:pt x="4240" y="2447"/>
                </a:lnTo>
                <a:lnTo>
                  <a:pt x="4240" y="2442"/>
                </a:lnTo>
                <a:lnTo>
                  <a:pt x="4250" y="2431"/>
                </a:lnTo>
                <a:lnTo>
                  <a:pt x="4250" y="2426"/>
                </a:lnTo>
                <a:lnTo>
                  <a:pt x="4245" y="2426"/>
                </a:lnTo>
                <a:lnTo>
                  <a:pt x="4240" y="2431"/>
                </a:lnTo>
                <a:lnTo>
                  <a:pt x="4245" y="2421"/>
                </a:lnTo>
                <a:lnTo>
                  <a:pt x="4250" y="2421"/>
                </a:lnTo>
                <a:lnTo>
                  <a:pt x="4250" y="2405"/>
                </a:lnTo>
                <a:lnTo>
                  <a:pt x="4245" y="2405"/>
                </a:lnTo>
                <a:lnTo>
                  <a:pt x="4240" y="2405"/>
                </a:lnTo>
                <a:lnTo>
                  <a:pt x="4245" y="2411"/>
                </a:lnTo>
                <a:lnTo>
                  <a:pt x="4240" y="2416"/>
                </a:lnTo>
                <a:lnTo>
                  <a:pt x="4224" y="2416"/>
                </a:lnTo>
                <a:lnTo>
                  <a:pt x="4214" y="2416"/>
                </a:lnTo>
                <a:lnTo>
                  <a:pt x="4219" y="2411"/>
                </a:lnTo>
                <a:lnTo>
                  <a:pt x="4208" y="2416"/>
                </a:lnTo>
                <a:lnTo>
                  <a:pt x="4214" y="2405"/>
                </a:lnTo>
                <a:lnTo>
                  <a:pt x="4214" y="2395"/>
                </a:lnTo>
                <a:lnTo>
                  <a:pt x="4214" y="2390"/>
                </a:lnTo>
                <a:lnTo>
                  <a:pt x="4224" y="2380"/>
                </a:lnTo>
                <a:lnTo>
                  <a:pt x="4219" y="2380"/>
                </a:lnTo>
                <a:lnTo>
                  <a:pt x="4214" y="2374"/>
                </a:lnTo>
                <a:lnTo>
                  <a:pt x="4229" y="2369"/>
                </a:lnTo>
                <a:lnTo>
                  <a:pt x="4229" y="2359"/>
                </a:lnTo>
                <a:lnTo>
                  <a:pt x="4203" y="2369"/>
                </a:lnTo>
                <a:lnTo>
                  <a:pt x="4208" y="2354"/>
                </a:lnTo>
                <a:lnTo>
                  <a:pt x="4219" y="2343"/>
                </a:lnTo>
                <a:lnTo>
                  <a:pt x="4224" y="2333"/>
                </a:lnTo>
                <a:lnTo>
                  <a:pt x="4214" y="2333"/>
                </a:lnTo>
                <a:lnTo>
                  <a:pt x="4208" y="2333"/>
                </a:lnTo>
                <a:lnTo>
                  <a:pt x="4208" y="2328"/>
                </a:lnTo>
                <a:lnTo>
                  <a:pt x="4224" y="2312"/>
                </a:lnTo>
                <a:lnTo>
                  <a:pt x="4234" y="2291"/>
                </a:lnTo>
                <a:lnTo>
                  <a:pt x="4255" y="2286"/>
                </a:lnTo>
                <a:lnTo>
                  <a:pt x="4271" y="2276"/>
                </a:lnTo>
                <a:lnTo>
                  <a:pt x="4276" y="2270"/>
                </a:lnTo>
                <a:lnTo>
                  <a:pt x="4245" y="2265"/>
                </a:lnTo>
                <a:lnTo>
                  <a:pt x="4240" y="2265"/>
                </a:lnTo>
                <a:lnTo>
                  <a:pt x="4240" y="2255"/>
                </a:lnTo>
                <a:lnTo>
                  <a:pt x="4245" y="2244"/>
                </a:lnTo>
                <a:lnTo>
                  <a:pt x="4250" y="2234"/>
                </a:lnTo>
                <a:lnTo>
                  <a:pt x="4250" y="2224"/>
                </a:lnTo>
                <a:lnTo>
                  <a:pt x="4245" y="2224"/>
                </a:lnTo>
                <a:lnTo>
                  <a:pt x="4224" y="2234"/>
                </a:lnTo>
                <a:lnTo>
                  <a:pt x="4198" y="2224"/>
                </a:lnTo>
                <a:lnTo>
                  <a:pt x="4214" y="2218"/>
                </a:lnTo>
                <a:lnTo>
                  <a:pt x="4224" y="2213"/>
                </a:lnTo>
                <a:lnTo>
                  <a:pt x="4219" y="2208"/>
                </a:lnTo>
                <a:lnTo>
                  <a:pt x="4193" y="2198"/>
                </a:lnTo>
                <a:lnTo>
                  <a:pt x="4182" y="2192"/>
                </a:lnTo>
                <a:lnTo>
                  <a:pt x="4188" y="2172"/>
                </a:lnTo>
                <a:lnTo>
                  <a:pt x="4198" y="2167"/>
                </a:lnTo>
                <a:lnTo>
                  <a:pt x="4214" y="2167"/>
                </a:lnTo>
                <a:lnTo>
                  <a:pt x="4219" y="2167"/>
                </a:lnTo>
                <a:lnTo>
                  <a:pt x="4219" y="2172"/>
                </a:lnTo>
                <a:lnTo>
                  <a:pt x="4224" y="2182"/>
                </a:lnTo>
                <a:lnTo>
                  <a:pt x="4229" y="2182"/>
                </a:lnTo>
                <a:lnTo>
                  <a:pt x="4234" y="2172"/>
                </a:lnTo>
                <a:lnTo>
                  <a:pt x="4224" y="2161"/>
                </a:lnTo>
                <a:lnTo>
                  <a:pt x="4214" y="2151"/>
                </a:lnTo>
                <a:lnTo>
                  <a:pt x="4214" y="2146"/>
                </a:lnTo>
                <a:lnTo>
                  <a:pt x="4208" y="2141"/>
                </a:lnTo>
                <a:lnTo>
                  <a:pt x="4219" y="2135"/>
                </a:lnTo>
                <a:lnTo>
                  <a:pt x="4224" y="2135"/>
                </a:lnTo>
                <a:lnTo>
                  <a:pt x="4229" y="2125"/>
                </a:lnTo>
                <a:lnTo>
                  <a:pt x="4224" y="2120"/>
                </a:lnTo>
                <a:lnTo>
                  <a:pt x="4203" y="2120"/>
                </a:lnTo>
                <a:lnTo>
                  <a:pt x="4208" y="2115"/>
                </a:lnTo>
                <a:lnTo>
                  <a:pt x="4219" y="2104"/>
                </a:lnTo>
                <a:lnTo>
                  <a:pt x="4234" y="2104"/>
                </a:lnTo>
                <a:lnTo>
                  <a:pt x="4271" y="2104"/>
                </a:lnTo>
                <a:lnTo>
                  <a:pt x="4286" y="2099"/>
                </a:lnTo>
                <a:lnTo>
                  <a:pt x="4292" y="2089"/>
                </a:lnTo>
                <a:lnTo>
                  <a:pt x="4281" y="2063"/>
                </a:lnTo>
                <a:lnTo>
                  <a:pt x="4276" y="2047"/>
                </a:lnTo>
                <a:lnTo>
                  <a:pt x="4276" y="2042"/>
                </a:lnTo>
                <a:lnTo>
                  <a:pt x="4286" y="2037"/>
                </a:lnTo>
                <a:lnTo>
                  <a:pt x="4302" y="2037"/>
                </a:lnTo>
                <a:lnTo>
                  <a:pt x="4323" y="2026"/>
                </a:lnTo>
                <a:lnTo>
                  <a:pt x="4349" y="2011"/>
                </a:lnTo>
                <a:lnTo>
                  <a:pt x="4364" y="1995"/>
                </a:lnTo>
                <a:lnTo>
                  <a:pt x="4349" y="2000"/>
                </a:lnTo>
                <a:lnTo>
                  <a:pt x="4333" y="2000"/>
                </a:lnTo>
                <a:lnTo>
                  <a:pt x="4302" y="1985"/>
                </a:lnTo>
                <a:lnTo>
                  <a:pt x="4323" y="1943"/>
                </a:lnTo>
                <a:lnTo>
                  <a:pt x="4343" y="1912"/>
                </a:lnTo>
                <a:lnTo>
                  <a:pt x="4354" y="1902"/>
                </a:lnTo>
                <a:lnTo>
                  <a:pt x="4359" y="1902"/>
                </a:lnTo>
                <a:lnTo>
                  <a:pt x="4395" y="1896"/>
                </a:lnTo>
                <a:lnTo>
                  <a:pt x="4395" y="1870"/>
                </a:lnTo>
                <a:lnTo>
                  <a:pt x="4390" y="1860"/>
                </a:lnTo>
                <a:lnTo>
                  <a:pt x="4364" y="1839"/>
                </a:lnTo>
                <a:lnTo>
                  <a:pt x="4364" y="1860"/>
                </a:lnTo>
                <a:lnTo>
                  <a:pt x="4364" y="1876"/>
                </a:lnTo>
                <a:lnTo>
                  <a:pt x="4359" y="1891"/>
                </a:lnTo>
                <a:lnTo>
                  <a:pt x="4349" y="1855"/>
                </a:lnTo>
                <a:lnTo>
                  <a:pt x="4349" y="1834"/>
                </a:lnTo>
                <a:lnTo>
                  <a:pt x="4354" y="1818"/>
                </a:lnTo>
                <a:lnTo>
                  <a:pt x="4364" y="1792"/>
                </a:lnTo>
                <a:lnTo>
                  <a:pt x="4395" y="1803"/>
                </a:lnTo>
                <a:lnTo>
                  <a:pt x="4395" y="1455"/>
                </a:lnTo>
                <a:lnTo>
                  <a:pt x="4380" y="1455"/>
                </a:lnTo>
                <a:lnTo>
                  <a:pt x="4364" y="1460"/>
                </a:lnTo>
                <a:lnTo>
                  <a:pt x="4354" y="1444"/>
                </a:lnTo>
                <a:lnTo>
                  <a:pt x="4354" y="1434"/>
                </a:lnTo>
                <a:lnTo>
                  <a:pt x="4359" y="1408"/>
                </a:lnTo>
                <a:lnTo>
                  <a:pt x="4359" y="1372"/>
                </a:lnTo>
                <a:lnTo>
                  <a:pt x="4359" y="1356"/>
                </a:lnTo>
                <a:lnTo>
                  <a:pt x="4354" y="1361"/>
                </a:lnTo>
                <a:lnTo>
                  <a:pt x="4343" y="1377"/>
                </a:lnTo>
                <a:lnTo>
                  <a:pt x="4343" y="1398"/>
                </a:lnTo>
                <a:lnTo>
                  <a:pt x="4343" y="1424"/>
                </a:lnTo>
                <a:lnTo>
                  <a:pt x="4343" y="1444"/>
                </a:lnTo>
                <a:lnTo>
                  <a:pt x="4338" y="1455"/>
                </a:lnTo>
                <a:lnTo>
                  <a:pt x="4333" y="1450"/>
                </a:lnTo>
                <a:lnTo>
                  <a:pt x="4328" y="1429"/>
                </a:lnTo>
                <a:lnTo>
                  <a:pt x="4328" y="1424"/>
                </a:lnTo>
                <a:lnTo>
                  <a:pt x="4323" y="1429"/>
                </a:lnTo>
                <a:lnTo>
                  <a:pt x="4323" y="1444"/>
                </a:lnTo>
                <a:lnTo>
                  <a:pt x="4328" y="1455"/>
                </a:lnTo>
                <a:lnTo>
                  <a:pt x="4333" y="1460"/>
                </a:lnTo>
                <a:lnTo>
                  <a:pt x="4338" y="1460"/>
                </a:lnTo>
                <a:lnTo>
                  <a:pt x="4338" y="1496"/>
                </a:lnTo>
                <a:lnTo>
                  <a:pt x="4317" y="1444"/>
                </a:lnTo>
                <a:lnTo>
                  <a:pt x="4302" y="1387"/>
                </a:lnTo>
                <a:lnTo>
                  <a:pt x="4297" y="1356"/>
                </a:lnTo>
                <a:lnTo>
                  <a:pt x="4286" y="1330"/>
                </a:lnTo>
                <a:lnTo>
                  <a:pt x="4286" y="1299"/>
                </a:lnTo>
                <a:lnTo>
                  <a:pt x="4281" y="1263"/>
                </a:lnTo>
                <a:lnTo>
                  <a:pt x="4281" y="1278"/>
                </a:lnTo>
                <a:lnTo>
                  <a:pt x="4281" y="1304"/>
                </a:lnTo>
                <a:lnTo>
                  <a:pt x="4276" y="1309"/>
                </a:lnTo>
                <a:lnTo>
                  <a:pt x="4281" y="1299"/>
                </a:lnTo>
                <a:lnTo>
                  <a:pt x="4276" y="1252"/>
                </a:lnTo>
                <a:lnTo>
                  <a:pt x="4276" y="1257"/>
                </a:lnTo>
                <a:lnTo>
                  <a:pt x="4271" y="1257"/>
                </a:lnTo>
                <a:lnTo>
                  <a:pt x="4266" y="1242"/>
                </a:lnTo>
                <a:lnTo>
                  <a:pt x="4266" y="1247"/>
                </a:lnTo>
                <a:lnTo>
                  <a:pt x="4260" y="1190"/>
                </a:lnTo>
                <a:lnTo>
                  <a:pt x="4255" y="1195"/>
                </a:lnTo>
                <a:lnTo>
                  <a:pt x="4255" y="1211"/>
                </a:lnTo>
                <a:lnTo>
                  <a:pt x="4250" y="1190"/>
                </a:lnTo>
                <a:lnTo>
                  <a:pt x="4250" y="1174"/>
                </a:lnTo>
                <a:lnTo>
                  <a:pt x="4245" y="1143"/>
                </a:lnTo>
                <a:lnTo>
                  <a:pt x="4245" y="1138"/>
                </a:lnTo>
                <a:lnTo>
                  <a:pt x="4245" y="1133"/>
                </a:lnTo>
                <a:lnTo>
                  <a:pt x="4245" y="1128"/>
                </a:lnTo>
                <a:lnTo>
                  <a:pt x="4240" y="1117"/>
                </a:lnTo>
                <a:lnTo>
                  <a:pt x="4234" y="1128"/>
                </a:lnTo>
                <a:lnTo>
                  <a:pt x="4229" y="1169"/>
                </a:lnTo>
                <a:lnTo>
                  <a:pt x="4224" y="1205"/>
                </a:lnTo>
                <a:lnTo>
                  <a:pt x="4224" y="1247"/>
                </a:lnTo>
                <a:lnTo>
                  <a:pt x="4229" y="1263"/>
                </a:lnTo>
                <a:lnTo>
                  <a:pt x="4240" y="1226"/>
                </a:lnTo>
                <a:lnTo>
                  <a:pt x="4240" y="1205"/>
                </a:lnTo>
                <a:lnTo>
                  <a:pt x="4245" y="1200"/>
                </a:lnTo>
                <a:lnTo>
                  <a:pt x="4245" y="1221"/>
                </a:lnTo>
                <a:lnTo>
                  <a:pt x="4250" y="1242"/>
                </a:lnTo>
                <a:lnTo>
                  <a:pt x="4250" y="1237"/>
                </a:lnTo>
                <a:lnTo>
                  <a:pt x="4250" y="1242"/>
                </a:lnTo>
                <a:lnTo>
                  <a:pt x="4255" y="1257"/>
                </a:lnTo>
                <a:lnTo>
                  <a:pt x="4245" y="1268"/>
                </a:lnTo>
                <a:lnTo>
                  <a:pt x="4245" y="1273"/>
                </a:lnTo>
                <a:lnTo>
                  <a:pt x="4245" y="1268"/>
                </a:lnTo>
                <a:lnTo>
                  <a:pt x="4245" y="1247"/>
                </a:lnTo>
                <a:lnTo>
                  <a:pt x="4245" y="1237"/>
                </a:lnTo>
                <a:lnTo>
                  <a:pt x="4240" y="1242"/>
                </a:lnTo>
                <a:lnTo>
                  <a:pt x="4234" y="1294"/>
                </a:lnTo>
                <a:lnTo>
                  <a:pt x="4240" y="1315"/>
                </a:lnTo>
                <a:lnTo>
                  <a:pt x="4250" y="1325"/>
                </a:lnTo>
                <a:lnTo>
                  <a:pt x="4260" y="1330"/>
                </a:lnTo>
                <a:lnTo>
                  <a:pt x="4276" y="1330"/>
                </a:lnTo>
                <a:lnTo>
                  <a:pt x="4276" y="1356"/>
                </a:lnTo>
                <a:lnTo>
                  <a:pt x="4271" y="1377"/>
                </a:lnTo>
                <a:lnTo>
                  <a:pt x="4240" y="1341"/>
                </a:lnTo>
                <a:lnTo>
                  <a:pt x="4260" y="1450"/>
                </a:lnTo>
                <a:lnTo>
                  <a:pt x="4276" y="1616"/>
                </a:lnTo>
                <a:lnTo>
                  <a:pt x="4276" y="1673"/>
                </a:lnTo>
                <a:lnTo>
                  <a:pt x="4255" y="1476"/>
                </a:lnTo>
                <a:lnTo>
                  <a:pt x="4234" y="1330"/>
                </a:lnTo>
                <a:lnTo>
                  <a:pt x="4224" y="1315"/>
                </a:lnTo>
                <a:lnTo>
                  <a:pt x="4214" y="1294"/>
                </a:lnTo>
                <a:lnTo>
                  <a:pt x="4203" y="1247"/>
                </a:lnTo>
                <a:lnTo>
                  <a:pt x="4198" y="1226"/>
                </a:lnTo>
                <a:lnTo>
                  <a:pt x="4203" y="1211"/>
                </a:lnTo>
                <a:lnTo>
                  <a:pt x="4208" y="1200"/>
                </a:lnTo>
                <a:lnTo>
                  <a:pt x="4198" y="1159"/>
                </a:lnTo>
                <a:lnTo>
                  <a:pt x="4198" y="1169"/>
                </a:lnTo>
                <a:lnTo>
                  <a:pt x="4193" y="1153"/>
                </a:lnTo>
                <a:lnTo>
                  <a:pt x="4193" y="1128"/>
                </a:lnTo>
                <a:lnTo>
                  <a:pt x="4188" y="1107"/>
                </a:lnTo>
                <a:lnTo>
                  <a:pt x="4182" y="1133"/>
                </a:lnTo>
                <a:lnTo>
                  <a:pt x="4182" y="1159"/>
                </a:lnTo>
                <a:lnTo>
                  <a:pt x="4182" y="1164"/>
                </a:lnTo>
                <a:lnTo>
                  <a:pt x="4177" y="1138"/>
                </a:lnTo>
                <a:lnTo>
                  <a:pt x="4177" y="1143"/>
                </a:lnTo>
                <a:lnTo>
                  <a:pt x="4172" y="1148"/>
                </a:lnTo>
                <a:lnTo>
                  <a:pt x="4177" y="1133"/>
                </a:lnTo>
                <a:lnTo>
                  <a:pt x="4177" y="1128"/>
                </a:lnTo>
                <a:lnTo>
                  <a:pt x="4172" y="1081"/>
                </a:lnTo>
                <a:lnTo>
                  <a:pt x="4167" y="1081"/>
                </a:lnTo>
                <a:lnTo>
                  <a:pt x="4167" y="1076"/>
                </a:lnTo>
                <a:lnTo>
                  <a:pt x="4167" y="1060"/>
                </a:lnTo>
                <a:lnTo>
                  <a:pt x="4162" y="1070"/>
                </a:lnTo>
                <a:lnTo>
                  <a:pt x="4162" y="1044"/>
                </a:lnTo>
                <a:lnTo>
                  <a:pt x="4151" y="1008"/>
                </a:lnTo>
                <a:lnTo>
                  <a:pt x="4156" y="1055"/>
                </a:lnTo>
                <a:lnTo>
                  <a:pt x="4167" y="1143"/>
                </a:lnTo>
                <a:lnTo>
                  <a:pt x="4167" y="1159"/>
                </a:lnTo>
                <a:lnTo>
                  <a:pt x="4167" y="1153"/>
                </a:lnTo>
                <a:lnTo>
                  <a:pt x="4172" y="1174"/>
                </a:lnTo>
                <a:lnTo>
                  <a:pt x="4167" y="1128"/>
                </a:lnTo>
                <a:lnTo>
                  <a:pt x="4182" y="1216"/>
                </a:lnTo>
                <a:lnTo>
                  <a:pt x="4193" y="1309"/>
                </a:lnTo>
                <a:lnTo>
                  <a:pt x="4177" y="1221"/>
                </a:lnTo>
                <a:lnTo>
                  <a:pt x="4177" y="1205"/>
                </a:lnTo>
                <a:lnTo>
                  <a:pt x="4177" y="1216"/>
                </a:lnTo>
                <a:lnTo>
                  <a:pt x="4182" y="1273"/>
                </a:lnTo>
                <a:lnTo>
                  <a:pt x="4188" y="1372"/>
                </a:lnTo>
                <a:lnTo>
                  <a:pt x="4193" y="1387"/>
                </a:lnTo>
                <a:lnTo>
                  <a:pt x="4193" y="1377"/>
                </a:lnTo>
                <a:lnTo>
                  <a:pt x="4188" y="1346"/>
                </a:lnTo>
                <a:lnTo>
                  <a:pt x="4188" y="1315"/>
                </a:lnTo>
                <a:lnTo>
                  <a:pt x="4193" y="1341"/>
                </a:lnTo>
                <a:lnTo>
                  <a:pt x="4193" y="1366"/>
                </a:lnTo>
                <a:lnTo>
                  <a:pt x="4193" y="1356"/>
                </a:lnTo>
                <a:lnTo>
                  <a:pt x="4198" y="1366"/>
                </a:lnTo>
                <a:lnTo>
                  <a:pt x="4198" y="1398"/>
                </a:lnTo>
                <a:lnTo>
                  <a:pt x="4193" y="1366"/>
                </a:lnTo>
                <a:lnTo>
                  <a:pt x="4193" y="1356"/>
                </a:lnTo>
                <a:lnTo>
                  <a:pt x="4193" y="1366"/>
                </a:lnTo>
                <a:lnTo>
                  <a:pt x="4198" y="1429"/>
                </a:lnTo>
                <a:lnTo>
                  <a:pt x="4203" y="1460"/>
                </a:lnTo>
                <a:lnTo>
                  <a:pt x="4208" y="1481"/>
                </a:lnTo>
                <a:lnTo>
                  <a:pt x="4214" y="1481"/>
                </a:lnTo>
                <a:lnTo>
                  <a:pt x="4219" y="1543"/>
                </a:lnTo>
                <a:lnTo>
                  <a:pt x="4198" y="1455"/>
                </a:lnTo>
                <a:lnTo>
                  <a:pt x="4182" y="1366"/>
                </a:lnTo>
                <a:lnTo>
                  <a:pt x="4177" y="1315"/>
                </a:lnTo>
                <a:lnTo>
                  <a:pt x="4177" y="1304"/>
                </a:lnTo>
                <a:lnTo>
                  <a:pt x="4177" y="1283"/>
                </a:lnTo>
                <a:lnTo>
                  <a:pt x="4167" y="1205"/>
                </a:lnTo>
                <a:lnTo>
                  <a:pt x="4172" y="1263"/>
                </a:lnTo>
                <a:lnTo>
                  <a:pt x="4167" y="1247"/>
                </a:lnTo>
                <a:lnTo>
                  <a:pt x="4162" y="1164"/>
                </a:lnTo>
                <a:lnTo>
                  <a:pt x="4162" y="1231"/>
                </a:lnTo>
                <a:lnTo>
                  <a:pt x="4162" y="1216"/>
                </a:lnTo>
                <a:lnTo>
                  <a:pt x="4156" y="1148"/>
                </a:lnTo>
                <a:lnTo>
                  <a:pt x="4156" y="1159"/>
                </a:lnTo>
                <a:lnTo>
                  <a:pt x="4151" y="1148"/>
                </a:lnTo>
                <a:lnTo>
                  <a:pt x="4151" y="1122"/>
                </a:lnTo>
                <a:lnTo>
                  <a:pt x="4151" y="1133"/>
                </a:lnTo>
                <a:lnTo>
                  <a:pt x="4151" y="1138"/>
                </a:lnTo>
                <a:lnTo>
                  <a:pt x="4151" y="1133"/>
                </a:lnTo>
                <a:lnTo>
                  <a:pt x="4141" y="1044"/>
                </a:lnTo>
                <a:lnTo>
                  <a:pt x="4141" y="1039"/>
                </a:lnTo>
                <a:lnTo>
                  <a:pt x="4136" y="1044"/>
                </a:lnTo>
                <a:lnTo>
                  <a:pt x="4136" y="1029"/>
                </a:lnTo>
                <a:lnTo>
                  <a:pt x="4130" y="1013"/>
                </a:lnTo>
                <a:lnTo>
                  <a:pt x="4130" y="977"/>
                </a:lnTo>
                <a:lnTo>
                  <a:pt x="4125" y="956"/>
                </a:lnTo>
                <a:lnTo>
                  <a:pt x="4125" y="946"/>
                </a:lnTo>
                <a:lnTo>
                  <a:pt x="4115" y="920"/>
                </a:lnTo>
                <a:lnTo>
                  <a:pt x="4115" y="966"/>
                </a:lnTo>
                <a:lnTo>
                  <a:pt x="4110" y="909"/>
                </a:lnTo>
                <a:lnTo>
                  <a:pt x="4104" y="904"/>
                </a:lnTo>
                <a:lnTo>
                  <a:pt x="4104" y="920"/>
                </a:lnTo>
                <a:lnTo>
                  <a:pt x="4099" y="899"/>
                </a:lnTo>
                <a:lnTo>
                  <a:pt x="4120" y="1242"/>
                </a:lnTo>
                <a:lnTo>
                  <a:pt x="4094" y="863"/>
                </a:lnTo>
                <a:lnTo>
                  <a:pt x="4094" y="847"/>
                </a:lnTo>
                <a:lnTo>
                  <a:pt x="4094" y="774"/>
                </a:lnTo>
                <a:lnTo>
                  <a:pt x="4099" y="821"/>
                </a:lnTo>
                <a:lnTo>
                  <a:pt x="4099" y="707"/>
                </a:lnTo>
                <a:lnTo>
                  <a:pt x="4115" y="920"/>
                </a:lnTo>
                <a:lnTo>
                  <a:pt x="4125" y="946"/>
                </a:lnTo>
                <a:lnTo>
                  <a:pt x="4120" y="883"/>
                </a:lnTo>
                <a:lnTo>
                  <a:pt x="4115" y="837"/>
                </a:lnTo>
                <a:lnTo>
                  <a:pt x="4120" y="868"/>
                </a:lnTo>
                <a:lnTo>
                  <a:pt x="4125" y="946"/>
                </a:lnTo>
                <a:lnTo>
                  <a:pt x="4130" y="951"/>
                </a:lnTo>
                <a:lnTo>
                  <a:pt x="4110" y="774"/>
                </a:lnTo>
                <a:lnTo>
                  <a:pt x="4104" y="686"/>
                </a:lnTo>
                <a:lnTo>
                  <a:pt x="4110" y="759"/>
                </a:lnTo>
                <a:lnTo>
                  <a:pt x="4115" y="769"/>
                </a:lnTo>
                <a:lnTo>
                  <a:pt x="4110" y="738"/>
                </a:lnTo>
                <a:lnTo>
                  <a:pt x="4099" y="603"/>
                </a:lnTo>
                <a:lnTo>
                  <a:pt x="4099" y="598"/>
                </a:lnTo>
                <a:lnTo>
                  <a:pt x="4104" y="608"/>
                </a:lnTo>
                <a:lnTo>
                  <a:pt x="4104" y="634"/>
                </a:lnTo>
                <a:lnTo>
                  <a:pt x="4110" y="650"/>
                </a:lnTo>
                <a:lnTo>
                  <a:pt x="4115" y="722"/>
                </a:lnTo>
                <a:lnTo>
                  <a:pt x="4115" y="743"/>
                </a:lnTo>
                <a:lnTo>
                  <a:pt x="4115" y="738"/>
                </a:lnTo>
                <a:lnTo>
                  <a:pt x="4115" y="712"/>
                </a:lnTo>
                <a:lnTo>
                  <a:pt x="4120" y="774"/>
                </a:lnTo>
                <a:lnTo>
                  <a:pt x="4120" y="816"/>
                </a:lnTo>
                <a:lnTo>
                  <a:pt x="4120" y="831"/>
                </a:lnTo>
                <a:lnTo>
                  <a:pt x="4125" y="826"/>
                </a:lnTo>
                <a:lnTo>
                  <a:pt x="4125" y="821"/>
                </a:lnTo>
                <a:lnTo>
                  <a:pt x="4125" y="826"/>
                </a:lnTo>
                <a:lnTo>
                  <a:pt x="4130" y="873"/>
                </a:lnTo>
                <a:lnTo>
                  <a:pt x="4136" y="935"/>
                </a:lnTo>
                <a:lnTo>
                  <a:pt x="4136" y="946"/>
                </a:lnTo>
                <a:lnTo>
                  <a:pt x="4136" y="935"/>
                </a:lnTo>
                <a:lnTo>
                  <a:pt x="4136" y="909"/>
                </a:lnTo>
                <a:lnTo>
                  <a:pt x="4130" y="831"/>
                </a:lnTo>
                <a:lnTo>
                  <a:pt x="4130" y="816"/>
                </a:lnTo>
                <a:lnTo>
                  <a:pt x="4141" y="883"/>
                </a:lnTo>
                <a:lnTo>
                  <a:pt x="4141" y="889"/>
                </a:lnTo>
                <a:lnTo>
                  <a:pt x="4141" y="883"/>
                </a:lnTo>
                <a:lnTo>
                  <a:pt x="4136" y="878"/>
                </a:lnTo>
                <a:lnTo>
                  <a:pt x="4141" y="925"/>
                </a:lnTo>
                <a:lnTo>
                  <a:pt x="4146" y="920"/>
                </a:lnTo>
                <a:lnTo>
                  <a:pt x="4141" y="878"/>
                </a:lnTo>
                <a:lnTo>
                  <a:pt x="4146" y="842"/>
                </a:lnTo>
                <a:lnTo>
                  <a:pt x="4146" y="837"/>
                </a:lnTo>
                <a:lnTo>
                  <a:pt x="4146" y="847"/>
                </a:lnTo>
                <a:lnTo>
                  <a:pt x="4151" y="863"/>
                </a:lnTo>
                <a:lnTo>
                  <a:pt x="4156" y="920"/>
                </a:lnTo>
                <a:lnTo>
                  <a:pt x="4156" y="935"/>
                </a:lnTo>
                <a:lnTo>
                  <a:pt x="4162" y="920"/>
                </a:lnTo>
                <a:lnTo>
                  <a:pt x="4162" y="873"/>
                </a:lnTo>
                <a:lnTo>
                  <a:pt x="4162" y="785"/>
                </a:lnTo>
                <a:lnTo>
                  <a:pt x="4167" y="722"/>
                </a:lnTo>
                <a:lnTo>
                  <a:pt x="4167" y="712"/>
                </a:lnTo>
                <a:lnTo>
                  <a:pt x="4172" y="722"/>
                </a:lnTo>
                <a:lnTo>
                  <a:pt x="4177" y="774"/>
                </a:lnTo>
                <a:lnTo>
                  <a:pt x="4177" y="779"/>
                </a:lnTo>
                <a:lnTo>
                  <a:pt x="4182" y="769"/>
                </a:lnTo>
                <a:lnTo>
                  <a:pt x="4193" y="696"/>
                </a:lnTo>
                <a:lnTo>
                  <a:pt x="4172" y="655"/>
                </a:lnTo>
                <a:lnTo>
                  <a:pt x="4172" y="644"/>
                </a:lnTo>
                <a:lnTo>
                  <a:pt x="4177" y="634"/>
                </a:lnTo>
                <a:lnTo>
                  <a:pt x="4193" y="634"/>
                </a:lnTo>
                <a:lnTo>
                  <a:pt x="4208" y="639"/>
                </a:lnTo>
                <a:lnTo>
                  <a:pt x="4224" y="639"/>
                </a:lnTo>
                <a:lnTo>
                  <a:pt x="4224" y="644"/>
                </a:lnTo>
                <a:lnTo>
                  <a:pt x="4240" y="655"/>
                </a:lnTo>
                <a:lnTo>
                  <a:pt x="4245" y="660"/>
                </a:lnTo>
                <a:lnTo>
                  <a:pt x="4229" y="686"/>
                </a:lnTo>
                <a:lnTo>
                  <a:pt x="4208" y="707"/>
                </a:lnTo>
                <a:lnTo>
                  <a:pt x="4198" y="696"/>
                </a:lnTo>
                <a:lnTo>
                  <a:pt x="4198" y="743"/>
                </a:lnTo>
                <a:lnTo>
                  <a:pt x="4198" y="764"/>
                </a:lnTo>
                <a:lnTo>
                  <a:pt x="4203" y="753"/>
                </a:lnTo>
                <a:lnTo>
                  <a:pt x="4208" y="733"/>
                </a:lnTo>
                <a:lnTo>
                  <a:pt x="4214" y="753"/>
                </a:lnTo>
                <a:lnTo>
                  <a:pt x="4203" y="779"/>
                </a:lnTo>
                <a:lnTo>
                  <a:pt x="4182" y="816"/>
                </a:lnTo>
                <a:lnTo>
                  <a:pt x="4182" y="831"/>
                </a:lnTo>
                <a:lnTo>
                  <a:pt x="4188" y="826"/>
                </a:lnTo>
                <a:lnTo>
                  <a:pt x="4198" y="821"/>
                </a:lnTo>
                <a:lnTo>
                  <a:pt x="4203" y="821"/>
                </a:lnTo>
                <a:lnTo>
                  <a:pt x="4203" y="826"/>
                </a:lnTo>
                <a:lnTo>
                  <a:pt x="4198" y="842"/>
                </a:lnTo>
                <a:lnTo>
                  <a:pt x="4193" y="863"/>
                </a:lnTo>
                <a:lnTo>
                  <a:pt x="4188" y="878"/>
                </a:lnTo>
                <a:lnTo>
                  <a:pt x="4193" y="904"/>
                </a:lnTo>
                <a:lnTo>
                  <a:pt x="4193" y="915"/>
                </a:lnTo>
                <a:lnTo>
                  <a:pt x="4198" y="904"/>
                </a:lnTo>
                <a:lnTo>
                  <a:pt x="4203" y="889"/>
                </a:lnTo>
                <a:lnTo>
                  <a:pt x="4214" y="826"/>
                </a:lnTo>
                <a:lnTo>
                  <a:pt x="4224" y="816"/>
                </a:lnTo>
                <a:lnTo>
                  <a:pt x="4234" y="863"/>
                </a:lnTo>
                <a:lnTo>
                  <a:pt x="4234" y="868"/>
                </a:lnTo>
                <a:lnTo>
                  <a:pt x="4229" y="868"/>
                </a:lnTo>
                <a:lnTo>
                  <a:pt x="4224" y="863"/>
                </a:lnTo>
                <a:lnTo>
                  <a:pt x="4219" y="863"/>
                </a:lnTo>
                <a:lnTo>
                  <a:pt x="4214" y="920"/>
                </a:lnTo>
                <a:lnTo>
                  <a:pt x="4234" y="909"/>
                </a:lnTo>
                <a:lnTo>
                  <a:pt x="4234" y="904"/>
                </a:lnTo>
                <a:lnTo>
                  <a:pt x="4234" y="909"/>
                </a:lnTo>
                <a:lnTo>
                  <a:pt x="4266" y="894"/>
                </a:lnTo>
                <a:lnTo>
                  <a:pt x="4286" y="883"/>
                </a:lnTo>
                <a:lnTo>
                  <a:pt x="4292" y="868"/>
                </a:lnTo>
                <a:lnTo>
                  <a:pt x="4286" y="847"/>
                </a:lnTo>
                <a:lnTo>
                  <a:pt x="4271" y="821"/>
                </a:lnTo>
                <a:lnTo>
                  <a:pt x="4281" y="800"/>
                </a:lnTo>
                <a:lnTo>
                  <a:pt x="4281" y="779"/>
                </a:lnTo>
                <a:lnTo>
                  <a:pt x="4281" y="774"/>
                </a:lnTo>
                <a:lnTo>
                  <a:pt x="4286" y="774"/>
                </a:lnTo>
                <a:lnTo>
                  <a:pt x="4302" y="769"/>
                </a:lnTo>
                <a:lnTo>
                  <a:pt x="4312" y="769"/>
                </a:lnTo>
                <a:lnTo>
                  <a:pt x="4323" y="764"/>
                </a:lnTo>
                <a:lnTo>
                  <a:pt x="4317" y="764"/>
                </a:lnTo>
                <a:lnTo>
                  <a:pt x="4307" y="764"/>
                </a:lnTo>
                <a:lnTo>
                  <a:pt x="4276" y="769"/>
                </a:lnTo>
                <a:lnTo>
                  <a:pt x="4271" y="759"/>
                </a:lnTo>
                <a:lnTo>
                  <a:pt x="4297" y="753"/>
                </a:lnTo>
                <a:lnTo>
                  <a:pt x="4271" y="753"/>
                </a:lnTo>
                <a:lnTo>
                  <a:pt x="4260" y="738"/>
                </a:lnTo>
                <a:lnTo>
                  <a:pt x="4250" y="727"/>
                </a:lnTo>
                <a:lnTo>
                  <a:pt x="4260" y="717"/>
                </a:lnTo>
                <a:lnTo>
                  <a:pt x="4271" y="707"/>
                </a:lnTo>
                <a:lnTo>
                  <a:pt x="4266" y="712"/>
                </a:lnTo>
                <a:lnTo>
                  <a:pt x="4240" y="722"/>
                </a:lnTo>
                <a:lnTo>
                  <a:pt x="4234" y="717"/>
                </a:lnTo>
                <a:lnTo>
                  <a:pt x="4245" y="712"/>
                </a:lnTo>
                <a:lnTo>
                  <a:pt x="4255" y="707"/>
                </a:lnTo>
                <a:lnTo>
                  <a:pt x="4260" y="696"/>
                </a:lnTo>
                <a:lnTo>
                  <a:pt x="4260" y="691"/>
                </a:lnTo>
                <a:lnTo>
                  <a:pt x="4250" y="696"/>
                </a:lnTo>
                <a:lnTo>
                  <a:pt x="4234" y="707"/>
                </a:lnTo>
                <a:lnTo>
                  <a:pt x="4229" y="707"/>
                </a:lnTo>
                <a:lnTo>
                  <a:pt x="4234" y="691"/>
                </a:lnTo>
                <a:lnTo>
                  <a:pt x="4250" y="660"/>
                </a:lnTo>
                <a:lnTo>
                  <a:pt x="4271" y="670"/>
                </a:lnTo>
                <a:lnTo>
                  <a:pt x="4276" y="670"/>
                </a:lnTo>
                <a:lnTo>
                  <a:pt x="4276" y="681"/>
                </a:lnTo>
                <a:lnTo>
                  <a:pt x="4276" y="696"/>
                </a:lnTo>
                <a:lnTo>
                  <a:pt x="4281" y="707"/>
                </a:lnTo>
                <a:lnTo>
                  <a:pt x="4286" y="717"/>
                </a:lnTo>
                <a:lnTo>
                  <a:pt x="4307" y="722"/>
                </a:lnTo>
                <a:lnTo>
                  <a:pt x="4317" y="733"/>
                </a:lnTo>
                <a:lnTo>
                  <a:pt x="4323" y="733"/>
                </a:lnTo>
                <a:lnTo>
                  <a:pt x="4312" y="722"/>
                </a:lnTo>
                <a:lnTo>
                  <a:pt x="4354" y="722"/>
                </a:lnTo>
                <a:lnTo>
                  <a:pt x="4333" y="733"/>
                </a:lnTo>
                <a:lnTo>
                  <a:pt x="4323" y="733"/>
                </a:lnTo>
                <a:lnTo>
                  <a:pt x="4338" y="774"/>
                </a:lnTo>
                <a:lnTo>
                  <a:pt x="4343" y="800"/>
                </a:lnTo>
                <a:lnTo>
                  <a:pt x="4343" y="842"/>
                </a:lnTo>
                <a:lnTo>
                  <a:pt x="4343" y="909"/>
                </a:lnTo>
                <a:lnTo>
                  <a:pt x="4343" y="966"/>
                </a:lnTo>
                <a:lnTo>
                  <a:pt x="4343" y="982"/>
                </a:lnTo>
                <a:lnTo>
                  <a:pt x="4349" y="992"/>
                </a:lnTo>
                <a:lnTo>
                  <a:pt x="4359" y="1003"/>
                </a:lnTo>
                <a:lnTo>
                  <a:pt x="4375" y="1008"/>
                </a:lnTo>
                <a:lnTo>
                  <a:pt x="4395" y="1018"/>
                </a:lnTo>
                <a:lnTo>
                  <a:pt x="4395" y="587"/>
                </a:lnTo>
                <a:lnTo>
                  <a:pt x="4380" y="577"/>
                </a:lnTo>
                <a:lnTo>
                  <a:pt x="4364" y="556"/>
                </a:lnTo>
                <a:lnTo>
                  <a:pt x="4364" y="535"/>
                </a:lnTo>
                <a:lnTo>
                  <a:pt x="4369" y="515"/>
                </a:lnTo>
                <a:lnTo>
                  <a:pt x="2276" y="2364"/>
                </a:lnTo>
                <a:lnTo>
                  <a:pt x="3964" y="151"/>
                </a:lnTo>
                <a:lnTo>
                  <a:pt x="3964" y="146"/>
                </a:lnTo>
                <a:lnTo>
                  <a:pt x="3969" y="146"/>
                </a:lnTo>
                <a:lnTo>
                  <a:pt x="3964" y="151"/>
                </a:lnTo>
                <a:lnTo>
                  <a:pt x="2276" y="2364"/>
                </a:lnTo>
                <a:lnTo>
                  <a:pt x="3164" y="733"/>
                </a:lnTo>
                <a:lnTo>
                  <a:pt x="3133" y="743"/>
                </a:lnTo>
                <a:lnTo>
                  <a:pt x="3112" y="748"/>
                </a:lnTo>
                <a:lnTo>
                  <a:pt x="3091" y="753"/>
                </a:lnTo>
                <a:lnTo>
                  <a:pt x="3065" y="759"/>
                </a:lnTo>
                <a:lnTo>
                  <a:pt x="3055" y="722"/>
                </a:lnTo>
                <a:lnTo>
                  <a:pt x="3081" y="707"/>
                </a:lnTo>
                <a:lnTo>
                  <a:pt x="3097" y="702"/>
                </a:lnTo>
                <a:lnTo>
                  <a:pt x="3117" y="702"/>
                </a:lnTo>
                <a:lnTo>
                  <a:pt x="3133" y="702"/>
                </a:lnTo>
                <a:lnTo>
                  <a:pt x="3149" y="702"/>
                </a:lnTo>
                <a:lnTo>
                  <a:pt x="3175" y="686"/>
                </a:lnTo>
                <a:lnTo>
                  <a:pt x="3195" y="686"/>
                </a:lnTo>
                <a:lnTo>
                  <a:pt x="3211" y="691"/>
                </a:lnTo>
                <a:lnTo>
                  <a:pt x="3226" y="702"/>
                </a:lnTo>
                <a:lnTo>
                  <a:pt x="3232" y="717"/>
                </a:lnTo>
                <a:lnTo>
                  <a:pt x="3211" y="722"/>
                </a:lnTo>
                <a:lnTo>
                  <a:pt x="3200" y="722"/>
                </a:lnTo>
                <a:lnTo>
                  <a:pt x="3195" y="727"/>
                </a:lnTo>
                <a:lnTo>
                  <a:pt x="3159" y="738"/>
                </a:lnTo>
                <a:lnTo>
                  <a:pt x="3143" y="743"/>
                </a:lnTo>
                <a:lnTo>
                  <a:pt x="3149" y="738"/>
                </a:lnTo>
                <a:lnTo>
                  <a:pt x="3164" y="733"/>
                </a:lnTo>
                <a:lnTo>
                  <a:pt x="2276" y="2364"/>
                </a:lnTo>
                <a:lnTo>
                  <a:pt x="3226" y="733"/>
                </a:lnTo>
                <a:lnTo>
                  <a:pt x="3216" y="738"/>
                </a:lnTo>
                <a:lnTo>
                  <a:pt x="3200" y="738"/>
                </a:lnTo>
                <a:lnTo>
                  <a:pt x="3185" y="738"/>
                </a:lnTo>
                <a:lnTo>
                  <a:pt x="3175" y="743"/>
                </a:lnTo>
                <a:lnTo>
                  <a:pt x="3159" y="748"/>
                </a:lnTo>
                <a:lnTo>
                  <a:pt x="3159" y="743"/>
                </a:lnTo>
                <a:lnTo>
                  <a:pt x="3169" y="738"/>
                </a:lnTo>
                <a:lnTo>
                  <a:pt x="3237" y="722"/>
                </a:lnTo>
                <a:lnTo>
                  <a:pt x="3237" y="727"/>
                </a:lnTo>
                <a:lnTo>
                  <a:pt x="3237" y="733"/>
                </a:lnTo>
                <a:lnTo>
                  <a:pt x="3226" y="733"/>
                </a:lnTo>
                <a:lnTo>
                  <a:pt x="2276" y="2364"/>
                </a:lnTo>
                <a:lnTo>
                  <a:pt x="3330" y="779"/>
                </a:lnTo>
                <a:lnTo>
                  <a:pt x="3315" y="769"/>
                </a:lnTo>
                <a:lnTo>
                  <a:pt x="3330" y="774"/>
                </a:lnTo>
                <a:lnTo>
                  <a:pt x="3330" y="779"/>
                </a:lnTo>
                <a:lnTo>
                  <a:pt x="2276" y="2364"/>
                </a:lnTo>
                <a:lnTo>
                  <a:pt x="3258" y="1086"/>
                </a:lnTo>
                <a:lnTo>
                  <a:pt x="3325" y="1065"/>
                </a:lnTo>
                <a:lnTo>
                  <a:pt x="3330" y="1070"/>
                </a:lnTo>
                <a:lnTo>
                  <a:pt x="3258" y="1086"/>
                </a:lnTo>
                <a:lnTo>
                  <a:pt x="2276" y="2364"/>
                </a:lnTo>
                <a:lnTo>
                  <a:pt x="3330" y="1044"/>
                </a:lnTo>
                <a:lnTo>
                  <a:pt x="3299" y="1050"/>
                </a:lnTo>
                <a:lnTo>
                  <a:pt x="3232" y="1065"/>
                </a:lnTo>
                <a:lnTo>
                  <a:pt x="3175" y="1070"/>
                </a:lnTo>
                <a:lnTo>
                  <a:pt x="3154" y="1070"/>
                </a:lnTo>
                <a:lnTo>
                  <a:pt x="3143" y="1065"/>
                </a:lnTo>
                <a:lnTo>
                  <a:pt x="3138" y="1060"/>
                </a:lnTo>
                <a:lnTo>
                  <a:pt x="3138" y="1050"/>
                </a:lnTo>
                <a:lnTo>
                  <a:pt x="3154" y="1055"/>
                </a:lnTo>
                <a:lnTo>
                  <a:pt x="3185" y="1055"/>
                </a:lnTo>
                <a:lnTo>
                  <a:pt x="3247" y="1044"/>
                </a:lnTo>
                <a:lnTo>
                  <a:pt x="3346" y="1018"/>
                </a:lnTo>
                <a:lnTo>
                  <a:pt x="3330" y="1044"/>
                </a:lnTo>
                <a:lnTo>
                  <a:pt x="2276" y="2364"/>
                </a:lnTo>
                <a:lnTo>
                  <a:pt x="3367" y="1055"/>
                </a:lnTo>
                <a:lnTo>
                  <a:pt x="3367" y="1044"/>
                </a:lnTo>
                <a:lnTo>
                  <a:pt x="3377" y="1039"/>
                </a:lnTo>
                <a:lnTo>
                  <a:pt x="3382" y="1055"/>
                </a:lnTo>
                <a:lnTo>
                  <a:pt x="3367" y="1055"/>
                </a:lnTo>
                <a:lnTo>
                  <a:pt x="2276" y="2364"/>
                </a:lnTo>
                <a:lnTo>
                  <a:pt x="286" y="2941"/>
                </a:lnTo>
                <a:lnTo>
                  <a:pt x="286" y="2956"/>
                </a:lnTo>
                <a:lnTo>
                  <a:pt x="281" y="2967"/>
                </a:lnTo>
                <a:lnTo>
                  <a:pt x="286" y="2941"/>
                </a:lnTo>
                <a:lnTo>
                  <a:pt x="2276" y="2364"/>
                </a:lnTo>
                <a:lnTo>
                  <a:pt x="286" y="3018"/>
                </a:lnTo>
                <a:lnTo>
                  <a:pt x="281" y="2987"/>
                </a:lnTo>
                <a:lnTo>
                  <a:pt x="281" y="2982"/>
                </a:lnTo>
                <a:lnTo>
                  <a:pt x="281" y="2987"/>
                </a:lnTo>
                <a:lnTo>
                  <a:pt x="286" y="3003"/>
                </a:lnTo>
                <a:lnTo>
                  <a:pt x="286" y="3008"/>
                </a:lnTo>
                <a:lnTo>
                  <a:pt x="286" y="3018"/>
                </a:lnTo>
                <a:lnTo>
                  <a:pt x="2276" y="2364"/>
                </a:lnTo>
                <a:lnTo>
                  <a:pt x="286" y="2805"/>
                </a:lnTo>
                <a:lnTo>
                  <a:pt x="286" y="2795"/>
                </a:lnTo>
                <a:lnTo>
                  <a:pt x="291" y="2811"/>
                </a:lnTo>
                <a:lnTo>
                  <a:pt x="286" y="2805"/>
                </a:lnTo>
                <a:lnTo>
                  <a:pt x="2276" y="2364"/>
                </a:lnTo>
                <a:lnTo>
                  <a:pt x="291" y="2842"/>
                </a:lnTo>
                <a:lnTo>
                  <a:pt x="291" y="2831"/>
                </a:lnTo>
                <a:lnTo>
                  <a:pt x="291" y="2811"/>
                </a:lnTo>
                <a:lnTo>
                  <a:pt x="291" y="2842"/>
                </a:lnTo>
                <a:lnTo>
                  <a:pt x="2276" y="2364"/>
                </a:lnTo>
                <a:lnTo>
                  <a:pt x="302" y="2863"/>
                </a:lnTo>
                <a:lnTo>
                  <a:pt x="302" y="2852"/>
                </a:lnTo>
                <a:lnTo>
                  <a:pt x="307" y="2852"/>
                </a:lnTo>
                <a:lnTo>
                  <a:pt x="307" y="2842"/>
                </a:lnTo>
                <a:lnTo>
                  <a:pt x="307" y="2852"/>
                </a:lnTo>
                <a:lnTo>
                  <a:pt x="302" y="2863"/>
                </a:lnTo>
                <a:lnTo>
                  <a:pt x="2276" y="2364"/>
                </a:lnTo>
                <a:lnTo>
                  <a:pt x="317" y="2889"/>
                </a:lnTo>
                <a:lnTo>
                  <a:pt x="307" y="2925"/>
                </a:lnTo>
                <a:lnTo>
                  <a:pt x="317" y="2894"/>
                </a:lnTo>
                <a:lnTo>
                  <a:pt x="307" y="2894"/>
                </a:lnTo>
                <a:lnTo>
                  <a:pt x="317" y="2889"/>
                </a:lnTo>
                <a:lnTo>
                  <a:pt x="2276" y="2364"/>
                </a:lnTo>
                <a:lnTo>
                  <a:pt x="317" y="2613"/>
                </a:lnTo>
                <a:lnTo>
                  <a:pt x="307" y="2613"/>
                </a:lnTo>
                <a:lnTo>
                  <a:pt x="307" y="2618"/>
                </a:lnTo>
                <a:lnTo>
                  <a:pt x="307" y="2613"/>
                </a:lnTo>
                <a:lnTo>
                  <a:pt x="307" y="2593"/>
                </a:lnTo>
                <a:lnTo>
                  <a:pt x="302" y="2608"/>
                </a:lnTo>
                <a:lnTo>
                  <a:pt x="302" y="2593"/>
                </a:lnTo>
                <a:lnTo>
                  <a:pt x="307" y="2577"/>
                </a:lnTo>
                <a:lnTo>
                  <a:pt x="307" y="2567"/>
                </a:lnTo>
                <a:lnTo>
                  <a:pt x="296" y="2567"/>
                </a:lnTo>
                <a:lnTo>
                  <a:pt x="302" y="2551"/>
                </a:lnTo>
                <a:lnTo>
                  <a:pt x="307" y="2546"/>
                </a:lnTo>
                <a:lnTo>
                  <a:pt x="317" y="2613"/>
                </a:lnTo>
                <a:lnTo>
                  <a:pt x="317" y="2618"/>
                </a:lnTo>
                <a:lnTo>
                  <a:pt x="317" y="2613"/>
                </a:lnTo>
                <a:lnTo>
                  <a:pt x="2276" y="2364"/>
                </a:lnTo>
                <a:lnTo>
                  <a:pt x="2884" y="2655"/>
                </a:lnTo>
                <a:lnTo>
                  <a:pt x="2868" y="2660"/>
                </a:lnTo>
                <a:lnTo>
                  <a:pt x="2868" y="2650"/>
                </a:lnTo>
                <a:lnTo>
                  <a:pt x="2873" y="2644"/>
                </a:lnTo>
                <a:lnTo>
                  <a:pt x="2878" y="2639"/>
                </a:lnTo>
                <a:lnTo>
                  <a:pt x="2884" y="2655"/>
                </a:lnTo>
                <a:lnTo>
                  <a:pt x="2276" y="2364"/>
                </a:lnTo>
                <a:lnTo>
                  <a:pt x="3372" y="1657"/>
                </a:lnTo>
                <a:lnTo>
                  <a:pt x="3377" y="1652"/>
                </a:lnTo>
                <a:lnTo>
                  <a:pt x="3388" y="1694"/>
                </a:lnTo>
                <a:lnTo>
                  <a:pt x="3372" y="1657"/>
                </a:lnTo>
                <a:lnTo>
                  <a:pt x="2276" y="2364"/>
                </a:lnTo>
                <a:lnTo>
                  <a:pt x="3476" y="1657"/>
                </a:lnTo>
                <a:lnTo>
                  <a:pt x="3476" y="1642"/>
                </a:lnTo>
                <a:lnTo>
                  <a:pt x="3486" y="1657"/>
                </a:lnTo>
                <a:lnTo>
                  <a:pt x="3476" y="1657"/>
                </a:lnTo>
                <a:lnTo>
                  <a:pt x="2276" y="2364"/>
                </a:lnTo>
                <a:lnTo>
                  <a:pt x="3486" y="1704"/>
                </a:lnTo>
                <a:lnTo>
                  <a:pt x="3481" y="1683"/>
                </a:lnTo>
                <a:lnTo>
                  <a:pt x="3486" y="1694"/>
                </a:lnTo>
                <a:lnTo>
                  <a:pt x="3486" y="1704"/>
                </a:lnTo>
                <a:lnTo>
                  <a:pt x="2276" y="2364"/>
                </a:lnTo>
                <a:lnTo>
                  <a:pt x="3517" y="1112"/>
                </a:lnTo>
                <a:lnTo>
                  <a:pt x="3523" y="1102"/>
                </a:lnTo>
                <a:lnTo>
                  <a:pt x="3528" y="1117"/>
                </a:lnTo>
                <a:lnTo>
                  <a:pt x="3528" y="1122"/>
                </a:lnTo>
                <a:lnTo>
                  <a:pt x="3533" y="1148"/>
                </a:lnTo>
                <a:lnTo>
                  <a:pt x="3517" y="1128"/>
                </a:lnTo>
                <a:lnTo>
                  <a:pt x="3517" y="1122"/>
                </a:lnTo>
                <a:lnTo>
                  <a:pt x="3517" y="1112"/>
                </a:lnTo>
                <a:lnTo>
                  <a:pt x="2276" y="2364"/>
                </a:lnTo>
                <a:lnTo>
                  <a:pt x="3533" y="1491"/>
                </a:lnTo>
                <a:lnTo>
                  <a:pt x="3528" y="1502"/>
                </a:lnTo>
                <a:lnTo>
                  <a:pt x="3523" y="1470"/>
                </a:lnTo>
                <a:lnTo>
                  <a:pt x="3533" y="1486"/>
                </a:lnTo>
                <a:lnTo>
                  <a:pt x="3533" y="1491"/>
                </a:lnTo>
                <a:lnTo>
                  <a:pt x="3533" y="1486"/>
                </a:lnTo>
                <a:lnTo>
                  <a:pt x="3533" y="1491"/>
                </a:lnTo>
                <a:lnTo>
                  <a:pt x="2276" y="2364"/>
                </a:lnTo>
                <a:lnTo>
                  <a:pt x="3533" y="1678"/>
                </a:lnTo>
                <a:lnTo>
                  <a:pt x="3528" y="1678"/>
                </a:lnTo>
                <a:lnTo>
                  <a:pt x="3538" y="1626"/>
                </a:lnTo>
                <a:lnTo>
                  <a:pt x="3538" y="1652"/>
                </a:lnTo>
                <a:lnTo>
                  <a:pt x="3538" y="1663"/>
                </a:lnTo>
                <a:lnTo>
                  <a:pt x="3538" y="1673"/>
                </a:lnTo>
                <a:lnTo>
                  <a:pt x="3533" y="1678"/>
                </a:lnTo>
                <a:lnTo>
                  <a:pt x="2276" y="2364"/>
                </a:lnTo>
                <a:lnTo>
                  <a:pt x="3543" y="1470"/>
                </a:lnTo>
                <a:lnTo>
                  <a:pt x="3538" y="1465"/>
                </a:lnTo>
                <a:lnTo>
                  <a:pt x="3538" y="1470"/>
                </a:lnTo>
                <a:lnTo>
                  <a:pt x="3533" y="1444"/>
                </a:lnTo>
                <a:lnTo>
                  <a:pt x="3538" y="1341"/>
                </a:lnTo>
                <a:lnTo>
                  <a:pt x="3543" y="1470"/>
                </a:lnTo>
                <a:lnTo>
                  <a:pt x="2276" y="2364"/>
                </a:lnTo>
                <a:lnTo>
                  <a:pt x="3559" y="1522"/>
                </a:lnTo>
                <a:lnTo>
                  <a:pt x="3549" y="1486"/>
                </a:lnTo>
                <a:lnTo>
                  <a:pt x="3543" y="1335"/>
                </a:lnTo>
                <a:lnTo>
                  <a:pt x="3538" y="1263"/>
                </a:lnTo>
                <a:lnTo>
                  <a:pt x="3528" y="1185"/>
                </a:lnTo>
                <a:lnTo>
                  <a:pt x="3533" y="1179"/>
                </a:lnTo>
                <a:lnTo>
                  <a:pt x="3538" y="1169"/>
                </a:lnTo>
                <a:lnTo>
                  <a:pt x="3549" y="1247"/>
                </a:lnTo>
                <a:lnTo>
                  <a:pt x="3559" y="1330"/>
                </a:lnTo>
                <a:lnTo>
                  <a:pt x="3564" y="1424"/>
                </a:lnTo>
                <a:lnTo>
                  <a:pt x="3559" y="1522"/>
                </a:lnTo>
                <a:lnTo>
                  <a:pt x="2276" y="2364"/>
                </a:lnTo>
                <a:lnTo>
                  <a:pt x="4328" y="2920"/>
                </a:lnTo>
                <a:lnTo>
                  <a:pt x="4338" y="2920"/>
                </a:lnTo>
                <a:lnTo>
                  <a:pt x="4333" y="2925"/>
                </a:lnTo>
                <a:lnTo>
                  <a:pt x="4328" y="2935"/>
                </a:lnTo>
                <a:lnTo>
                  <a:pt x="4317" y="2925"/>
                </a:lnTo>
                <a:lnTo>
                  <a:pt x="4323" y="2920"/>
                </a:lnTo>
                <a:lnTo>
                  <a:pt x="4328" y="2920"/>
                </a:lnTo>
                <a:lnTo>
                  <a:pt x="2276" y="2364"/>
                </a:lnTo>
                <a:lnTo>
                  <a:pt x="4317" y="2915"/>
                </a:lnTo>
                <a:lnTo>
                  <a:pt x="4323" y="2915"/>
                </a:lnTo>
                <a:lnTo>
                  <a:pt x="4323" y="2920"/>
                </a:lnTo>
                <a:lnTo>
                  <a:pt x="4317" y="2925"/>
                </a:lnTo>
                <a:lnTo>
                  <a:pt x="4312" y="2925"/>
                </a:lnTo>
                <a:lnTo>
                  <a:pt x="4317" y="2915"/>
                </a:lnTo>
                <a:lnTo>
                  <a:pt x="2276" y="2364"/>
                </a:lnTo>
                <a:lnTo>
                  <a:pt x="4323" y="2811"/>
                </a:lnTo>
                <a:lnTo>
                  <a:pt x="4317" y="2816"/>
                </a:lnTo>
                <a:lnTo>
                  <a:pt x="4317" y="2805"/>
                </a:lnTo>
                <a:lnTo>
                  <a:pt x="4317" y="2811"/>
                </a:lnTo>
                <a:lnTo>
                  <a:pt x="4323" y="2811"/>
                </a:lnTo>
                <a:lnTo>
                  <a:pt x="2276" y="2364"/>
                </a:lnTo>
                <a:lnTo>
                  <a:pt x="4338" y="1751"/>
                </a:lnTo>
                <a:lnTo>
                  <a:pt x="4338" y="1756"/>
                </a:lnTo>
                <a:lnTo>
                  <a:pt x="4343" y="1772"/>
                </a:lnTo>
                <a:lnTo>
                  <a:pt x="4338" y="1787"/>
                </a:lnTo>
                <a:lnTo>
                  <a:pt x="4349" y="1777"/>
                </a:lnTo>
                <a:lnTo>
                  <a:pt x="4349" y="1782"/>
                </a:lnTo>
                <a:lnTo>
                  <a:pt x="4333" y="1808"/>
                </a:lnTo>
                <a:lnTo>
                  <a:pt x="4328" y="1834"/>
                </a:lnTo>
                <a:lnTo>
                  <a:pt x="4328" y="1839"/>
                </a:lnTo>
                <a:lnTo>
                  <a:pt x="4323" y="1834"/>
                </a:lnTo>
                <a:lnTo>
                  <a:pt x="4328" y="1808"/>
                </a:lnTo>
                <a:lnTo>
                  <a:pt x="4338" y="1787"/>
                </a:lnTo>
                <a:lnTo>
                  <a:pt x="4317" y="1813"/>
                </a:lnTo>
                <a:lnTo>
                  <a:pt x="4307" y="1834"/>
                </a:lnTo>
                <a:lnTo>
                  <a:pt x="4302" y="1829"/>
                </a:lnTo>
                <a:lnTo>
                  <a:pt x="4297" y="1824"/>
                </a:lnTo>
                <a:lnTo>
                  <a:pt x="4302" y="1813"/>
                </a:lnTo>
                <a:lnTo>
                  <a:pt x="4312" y="1787"/>
                </a:lnTo>
                <a:lnTo>
                  <a:pt x="4338" y="1751"/>
                </a:lnTo>
                <a:lnTo>
                  <a:pt x="2276" y="2364"/>
                </a:lnTo>
                <a:lnTo>
                  <a:pt x="4292" y="1948"/>
                </a:lnTo>
                <a:lnTo>
                  <a:pt x="4286" y="1974"/>
                </a:lnTo>
                <a:lnTo>
                  <a:pt x="4281" y="1969"/>
                </a:lnTo>
                <a:lnTo>
                  <a:pt x="4276" y="1969"/>
                </a:lnTo>
                <a:lnTo>
                  <a:pt x="4281" y="1964"/>
                </a:lnTo>
                <a:lnTo>
                  <a:pt x="4292" y="1948"/>
                </a:lnTo>
                <a:lnTo>
                  <a:pt x="2276" y="2364"/>
                </a:lnTo>
                <a:lnTo>
                  <a:pt x="4037" y="2411"/>
                </a:lnTo>
                <a:lnTo>
                  <a:pt x="4047" y="2405"/>
                </a:lnTo>
                <a:lnTo>
                  <a:pt x="4063" y="2395"/>
                </a:lnTo>
                <a:lnTo>
                  <a:pt x="4073" y="2390"/>
                </a:lnTo>
                <a:lnTo>
                  <a:pt x="4079" y="2400"/>
                </a:lnTo>
                <a:lnTo>
                  <a:pt x="4058" y="2411"/>
                </a:lnTo>
                <a:lnTo>
                  <a:pt x="4047" y="2411"/>
                </a:lnTo>
                <a:lnTo>
                  <a:pt x="4037" y="2411"/>
                </a:lnTo>
                <a:lnTo>
                  <a:pt x="2276" y="2364"/>
                </a:lnTo>
                <a:lnTo>
                  <a:pt x="4032" y="2416"/>
                </a:lnTo>
                <a:lnTo>
                  <a:pt x="4047" y="2426"/>
                </a:lnTo>
                <a:lnTo>
                  <a:pt x="4047" y="2431"/>
                </a:lnTo>
                <a:lnTo>
                  <a:pt x="4037" y="2437"/>
                </a:lnTo>
                <a:lnTo>
                  <a:pt x="4053" y="2437"/>
                </a:lnTo>
                <a:lnTo>
                  <a:pt x="4047" y="2442"/>
                </a:lnTo>
                <a:lnTo>
                  <a:pt x="4037" y="2447"/>
                </a:lnTo>
                <a:lnTo>
                  <a:pt x="4053" y="2457"/>
                </a:lnTo>
                <a:lnTo>
                  <a:pt x="4068" y="2437"/>
                </a:lnTo>
                <a:lnTo>
                  <a:pt x="4073" y="2431"/>
                </a:lnTo>
                <a:lnTo>
                  <a:pt x="4068" y="2426"/>
                </a:lnTo>
                <a:lnTo>
                  <a:pt x="4079" y="2426"/>
                </a:lnTo>
                <a:lnTo>
                  <a:pt x="4079" y="2442"/>
                </a:lnTo>
                <a:lnTo>
                  <a:pt x="4073" y="2457"/>
                </a:lnTo>
                <a:lnTo>
                  <a:pt x="4068" y="2463"/>
                </a:lnTo>
                <a:lnTo>
                  <a:pt x="4073" y="2463"/>
                </a:lnTo>
                <a:lnTo>
                  <a:pt x="4068" y="2468"/>
                </a:lnTo>
                <a:lnTo>
                  <a:pt x="4063" y="2478"/>
                </a:lnTo>
                <a:lnTo>
                  <a:pt x="4063" y="2483"/>
                </a:lnTo>
                <a:lnTo>
                  <a:pt x="4053" y="2504"/>
                </a:lnTo>
                <a:lnTo>
                  <a:pt x="4042" y="2504"/>
                </a:lnTo>
                <a:lnTo>
                  <a:pt x="4032" y="2452"/>
                </a:lnTo>
                <a:lnTo>
                  <a:pt x="4032" y="2431"/>
                </a:lnTo>
                <a:lnTo>
                  <a:pt x="4032" y="2416"/>
                </a:lnTo>
                <a:lnTo>
                  <a:pt x="2276" y="2364"/>
                </a:lnTo>
                <a:lnTo>
                  <a:pt x="3891" y="317"/>
                </a:lnTo>
                <a:lnTo>
                  <a:pt x="3860" y="302"/>
                </a:lnTo>
                <a:lnTo>
                  <a:pt x="3886" y="317"/>
                </a:lnTo>
                <a:lnTo>
                  <a:pt x="3876" y="322"/>
                </a:lnTo>
                <a:lnTo>
                  <a:pt x="3845" y="286"/>
                </a:lnTo>
                <a:lnTo>
                  <a:pt x="3803" y="260"/>
                </a:lnTo>
                <a:lnTo>
                  <a:pt x="3741" y="218"/>
                </a:lnTo>
                <a:lnTo>
                  <a:pt x="3746" y="218"/>
                </a:lnTo>
                <a:lnTo>
                  <a:pt x="3746" y="213"/>
                </a:lnTo>
                <a:lnTo>
                  <a:pt x="3762" y="218"/>
                </a:lnTo>
                <a:lnTo>
                  <a:pt x="3772" y="218"/>
                </a:lnTo>
                <a:lnTo>
                  <a:pt x="3824" y="265"/>
                </a:lnTo>
                <a:lnTo>
                  <a:pt x="3829" y="270"/>
                </a:lnTo>
                <a:lnTo>
                  <a:pt x="3871" y="291"/>
                </a:lnTo>
                <a:lnTo>
                  <a:pt x="3902" y="312"/>
                </a:lnTo>
                <a:lnTo>
                  <a:pt x="3891" y="317"/>
                </a:lnTo>
                <a:lnTo>
                  <a:pt x="2276" y="2364"/>
                </a:lnTo>
                <a:lnTo>
                  <a:pt x="3964" y="353"/>
                </a:lnTo>
                <a:lnTo>
                  <a:pt x="3959" y="353"/>
                </a:lnTo>
                <a:lnTo>
                  <a:pt x="3949" y="359"/>
                </a:lnTo>
                <a:lnTo>
                  <a:pt x="3923" y="353"/>
                </a:lnTo>
                <a:lnTo>
                  <a:pt x="3917" y="348"/>
                </a:lnTo>
                <a:lnTo>
                  <a:pt x="3912" y="343"/>
                </a:lnTo>
                <a:lnTo>
                  <a:pt x="3923" y="338"/>
                </a:lnTo>
                <a:lnTo>
                  <a:pt x="3928" y="338"/>
                </a:lnTo>
                <a:lnTo>
                  <a:pt x="3923" y="333"/>
                </a:lnTo>
                <a:lnTo>
                  <a:pt x="3912" y="333"/>
                </a:lnTo>
                <a:lnTo>
                  <a:pt x="3912" y="327"/>
                </a:lnTo>
                <a:lnTo>
                  <a:pt x="3917" y="322"/>
                </a:lnTo>
                <a:lnTo>
                  <a:pt x="3954" y="343"/>
                </a:lnTo>
                <a:lnTo>
                  <a:pt x="3964" y="353"/>
                </a:lnTo>
                <a:lnTo>
                  <a:pt x="2276" y="2364"/>
                </a:lnTo>
                <a:lnTo>
                  <a:pt x="3990" y="327"/>
                </a:lnTo>
                <a:lnTo>
                  <a:pt x="3964" y="322"/>
                </a:lnTo>
                <a:lnTo>
                  <a:pt x="3959" y="322"/>
                </a:lnTo>
                <a:lnTo>
                  <a:pt x="3964" y="327"/>
                </a:lnTo>
                <a:lnTo>
                  <a:pt x="3980" y="338"/>
                </a:lnTo>
                <a:lnTo>
                  <a:pt x="3980" y="343"/>
                </a:lnTo>
                <a:lnTo>
                  <a:pt x="3907" y="312"/>
                </a:lnTo>
                <a:lnTo>
                  <a:pt x="3845" y="270"/>
                </a:lnTo>
                <a:lnTo>
                  <a:pt x="3850" y="270"/>
                </a:lnTo>
                <a:lnTo>
                  <a:pt x="3855" y="270"/>
                </a:lnTo>
                <a:lnTo>
                  <a:pt x="3855" y="265"/>
                </a:lnTo>
                <a:lnTo>
                  <a:pt x="3850" y="265"/>
                </a:lnTo>
                <a:lnTo>
                  <a:pt x="3845" y="265"/>
                </a:lnTo>
                <a:lnTo>
                  <a:pt x="3840" y="260"/>
                </a:lnTo>
                <a:lnTo>
                  <a:pt x="3840" y="265"/>
                </a:lnTo>
                <a:lnTo>
                  <a:pt x="3829" y="260"/>
                </a:lnTo>
                <a:lnTo>
                  <a:pt x="3808" y="244"/>
                </a:lnTo>
                <a:lnTo>
                  <a:pt x="3788" y="234"/>
                </a:lnTo>
                <a:lnTo>
                  <a:pt x="3772" y="224"/>
                </a:lnTo>
                <a:lnTo>
                  <a:pt x="3788" y="229"/>
                </a:lnTo>
                <a:lnTo>
                  <a:pt x="3798" y="229"/>
                </a:lnTo>
                <a:lnTo>
                  <a:pt x="3798" y="224"/>
                </a:lnTo>
                <a:lnTo>
                  <a:pt x="3819" y="234"/>
                </a:lnTo>
                <a:lnTo>
                  <a:pt x="3798" y="224"/>
                </a:lnTo>
                <a:lnTo>
                  <a:pt x="3803" y="218"/>
                </a:lnTo>
                <a:lnTo>
                  <a:pt x="3803" y="213"/>
                </a:lnTo>
                <a:lnTo>
                  <a:pt x="3798" y="213"/>
                </a:lnTo>
                <a:lnTo>
                  <a:pt x="3788" y="218"/>
                </a:lnTo>
                <a:lnTo>
                  <a:pt x="3782" y="218"/>
                </a:lnTo>
                <a:lnTo>
                  <a:pt x="3793" y="218"/>
                </a:lnTo>
                <a:lnTo>
                  <a:pt x="3782" y="213"/>
                </a:lnTo>
                <a:lnTo>
                  <a:pt x="3772" y="213"/>
                </a:lnTo>
                <a:lnTo>
                  <a:pt x="3767" y="213"/>
                </a:lnTo>
                <a:lnTo>
                  <a:pt x="3762" y="213"/>
                </a:lnTo>
                <a:lnTo>
                  <a:pt x="3767" y="213"/>
                </a:lnTo>
                <a:lnTo>
                  <a:pt x="3756" y="208"/>
                </a:lnTo>
                <a:lnTo>
                  <a:pt x="3751" y="208"/>
                </a:lnTo>
                <a:lnTo>
                  <a:pt x="3741" y="203"/>
                </a:lnTo>
                <a:lnTo>
                  <a:pt x="3720" y="198"/>
                </a:lnTo>
                <a:lnTo>
                  <a:pt x="3730" y="177"/>
                </a:lnTo>
                <a:lnTo>
                  <a:pt x="3725" y="172"/>
                </a:lnTo>
                <a:lnTo>
                  <a:pt x="3720" y="172"/>
                </a:lnTo>
                <a:lnTo>
                  <a:pt x="3720" y="177"/>
                </a:lnTo>
                <a:lnTo>
                  <a:pt x="3715" y="182"/>
                </a:lnTo>
                <a:lnTo>
                  <a:pt x="3699" y="177"/>
                </a:lnTo>
                <a:lnTo>
                  <a:pt x="3689" y="172"/>
                </a:lnTo>
                <a:lnTo>
                  <a:pt x="3704" y="161"/>
                </a:lnTo>
                <a:lnTo>
                  <a:pt x="3730" y="172"/>
                </a:lnTo>
                <a:lnTo>
                  <a:pt x="3710" y="156"/>
                </a:lnTo>
                <a:lnTo>
                  <a:pt x="3725" y="146"/>
                </a:lnTo>
                <a:lnTo>
                  <a:pt x="3814" y="208"/>
                </a:lnTo>
                <a:lnTo>
                  <a:pt x="3814" y="203"/>
                </a:lnTo>
                <a:lnTo>
                  <a:pt x="3793" y="187"/>
                </a:lnTo>
                <a:lnTo>
                  <a:pt x="3767" y="166"/>
                </a:lnTo>
                <a:lnTo>
                  <a:pt x="3741" y="135"/>
                </a:lnTo>
                <a:lnTo>
                  <a:pt x="3741" y="130"/>
                </a:lnTo>
                <a:lnTo>
                  <a:pt x="3741" y="125"/>
                </a:lnTo>
                <a:lnTo>
                  <a:pt x="3741" y="130"/>
                </a:lnTo>
                <a:lnTo>
                  <a:pt x="3736" y="125"/>
                </a:lnTo>
                <a:lnTo>
                  <a:pt x="3736" y="120"/>
                </a:lnTo>
                <a:lnTo>
                  <a:pt x="3736" y="114"/>
                </a:lnTo>
                <a:lnTo>
                  <a:pt x="3730" y="114"/>
                </a:lnTo>
                <a:lnTo>
                  <a:pt x="3730" y="120"/>
                </a:lnTo>
                <a:lnTo>
                  <a:pt x="3730" y="114"/>
                </a:lnTo>
                <a:lnTo>
                  <a:pt x="3710" y="99"/>
                </a:lnTo>
                <a:lnTo>
                  <a:pt x="3710" y="94"/>
                </a:lnTo>
                <a:lnTo>
                  <a:pt x="3715" y="94"/>
                </a:lnTo>
                <a:lnTo>
                  <a:pt x="3710" y="89"/>
                </a:lnTo>
                <a:lnTo>
                  <a:pt x="3704" y="89"/>
                </a:lnTo>
                <a:lnTo>
                  <a:pt x="3694" y="78"/>
                </a:lnTo>
                <a:lnTo>
                  <a:pt x="3689" y="78"/>
                </a:lnTo>
                <a:lnTo>
                  <a:pt x="3694" y="68"/>
                </a:lnTo>
                <a:lnTo>
                  <a:pt x="3741" y="104"/>
                </a:lnTo>
                <a:lnTo>
                  <a:pt x="3834" y="187"/>
                </a:lnTo>
                <a:lnTo>
                  <a:pt x="3876" y="218"/>
                </a:lnTo>
                <a:lnTo>
                  <a:pt x="3923" y="250"/>
                </a:lnTo>
                <a:lnTo>
                  <a:pt x="3975" y="276"/>
                </a:lnTo>
                <a:lnTo>
                  <a:pt x="4021" y="296"/>
                </a:lnTo>
                <a:lnTo>
                  <a:pt x="4006" y="312"/>
                </a:lnTo>
                <a:lnTo>
                  <a:pt x="3990" y="327"/>
                </a:lnTo>
                <a:lnTo>
                  <a:pt x="2276" y="2364"/>
                </a:lnTo>
                <a:lnTo>
                  <a:pt x="4027" y="2556"/>
                </a:lnTo>
                <a:lnTo>
                  <a:pt x="4021" y="2582"/>
                </a:lnTo>
                <a:lnTo>
                  <a:pt x="4021" y="2577"/>
                </a:lnTo>
                <a:lnTo>
                  <a:pt x="4016" y="2567"/>
                </a:lnTo>
                <a:lnTo>
                  <a:pt x="4027" y="2556"/>
                </a:lnTo>
                <a:lnTo>
                  <a:pt x="2276" y="2364"/>
                </a:lnTo>
                <a:lnTo>
                  <a:pt x="4250" y="2857"/>
                </a:lnTo>
                <a:lnTo>
                  <a:pt x="4240" y="2847"/>
                </a:lnTo>
                <a:lnTo>
                  <a:pt x="4240" y="2842"/>
                </a:lnTo>
                <a:lnTo>
                  <a:pt x="4250" y="2826"/>
                </a:lnTo>
                <a:lnTo>
                  <a:pt x="4250" y="2831"/>
                </a:lnTo>
                <a:lnTo>
                  <a:pt x="4255" y="2821"/>
                </a:lnTo>
                <a:lnTo>
                  <a:pt x="4260" y="2826"/>
                </a:lnTo>
                <a:lnTo>
                  <a:pt x="4260" y="2837"/>
                </a:lnTo>
                <a:lnTo>
                  <a:pt x="4250" y="2857"/>
                </a:lnTo>
                <a:lnTo>
                  <a:pt x="2276" y="2364"/>
                </a:lnTo>
                <a:lnTo>
                  <a:pt x="4260" y="2863"/>
                </a:lnTo>
                <a:lnTo>
                  <a:pt x="4266" y="2863"/>
                </a:lnTo>
                <a:lnTo>
                  <a:pt x="4266" y="2868"/>
                </a:lnTo>
                <a:lnTo>
                  <a:pt x="4271" y="2873"/>
                </a:lnTo>
                <a:lnTo>
                  <a:pt x="4266" y="2873"/>
                </a:lnTo>
                <a:lnTo>
                  <a:pt x="4260" y="2863"/>
                </a:lnTo>
                <a:lnTo>
                  <a:pt x="2276" y="2364"/>
                </a:lnTo>
                <a:lnTo>
                  <a:pt x="4271" y="2665"/>
                </a:lnTo>
                <a:lnTo>
                  <a:pt x="4276" y="2665"/>
                </a:lnTo>
                <a:lnTo>
                  <a:pt x="4281" y="2655"/>
                </a:lnTo>
                <a:lnTo>
                  <a:pt x="4281" y="2660"/>
                </a:lnTo>
                <a:lnTo>
                  <a:pt x="4276" y="2665"/>
                </a:lnTo>
                <a:lnTo>
                  <a:pt x="4271" y="2665"/>
                </a:lnTo>
                <a:lnTo>
                  <a:pt x="2276" y="2364"/>
                </a:lnTo>
                <a:lnTo>
                  <a:pt x="4297" y="2915"/>
                </a:lnTo>
                <a:lnTo>
                  <a:pt x="4276" y="2894"/>
                </a:lnTo>
                <a:lnTo>
                  <a:pt x="4281" y="2899"/>
                </a:lnTo>
                <a:lnTo>
                  <a:pt x="4292" y="2889"/>
                </a:lnTo>
                <a:lnTo>
                  <a:pt x="4292" y="2883"/>
                </a:lnTo>
                <a:lnTo>
                  <a:pt x="4276" y="2894"/>
                </a:lnTo>
                <a:lnTo>
                  <a:pt x="4271" y="2878"/>
                </a:lnTo>
                <a:lnTo>
                  <a:pt x="4276" y="2878"/>
                </a:lnTo>
                <a:lnTo>
                  <a:pt x="4281" y="2878"/>
                </a:lnTo>
                <a:lnTo>
                  <a:pt x="4286" y="2873"/>
                </a:lnTo>
                <a:lnTo>
                  <a:pt x="4297" y="2889"/>
                </a:lnTo>
                <a:lnTo>
                  <a:pt x="4297" y="2915"/>
                </a:lnTo>
                <a:lnTo>
                  <a:pt x="2276" y="2364"/>
                </a:lnTo>
                <a:lnTo>
                  <a:pt x="4292" y="2764"/>
                </a:lnTo>
                <a:lnTo>
                  <a:pt x="4286" y="2769"/>
                </a:lnTo>
                <a:lnTo>
                  <a:pt x="4286" y="2764"/>
                </a:lnTo>
                <a:lnTo>
                  <a:pt x="4292" y="2764"/>
                </a:lnTo>
                <a:lnTo>
                  <a:pt x="2276" y="2364"/>
                </a:lnTo>
                <a:lnTo>
                  <a:pt x="4234" y="2509"/>
                </a:lnTo>
                <a:lnTo>
                  <a:pt x="4271" y="2515"/>
                </a:lnTo>
                <a:lnTo>
                  <a:pt x="4292" y="2515"/>
                </a:lnTo>
                <a:lnTo>
                  <a:pt x="4302" y="2515"/>
                </a:lnTo>
                <a:lnTo>
                  <a:pt x="4307" y="2520"/>
                </a:lnTo>
                <a:lnTo>
                  <a:pt x="4323" y="2520"/>
                </a:lnTo>
                <a:lnTo>
                  <a:pt x="4323" y="2535"/>
                </a:lnTo>
                <a:lnTo>
                  <a:pt x="4307" y="2535"/>
                </a:lnTo>
                <a:lnTo>
                  <a:pt x="4286" y="2535"/>
                </a:lnTo>
                <a:lnTo>
                  <a:pt x="4250" y="2535"/>
                </a:lnTo>
                <a:lnTo>
                  <a:pt x="4245" y="2541"/>
                </a:lnTo>
                <a:lnTo>
                  <a:pt x="4240" y="2541"/>
                </a:lnTo>
                <a:lnTo>
                  <a:pt x="4245" y="2530"/>
                </a:lnTo>
                <a:lnTo>
                  <a:pt x="4234" y="2530"/>
                </a:lnTo>
                <a:lnTo>
                  <a:pt x="4234" y="2525"/>
                </a:lnTo>
                <a:lnTo>
                  <a:pt x="4307" y="2520"/>
                </a:lnTo>
                <a:lnTo>
                  <a:pt x="4234" y="2520"/>
                </a:lnTo>
                <a:lnTo>
                  <a:pt x="4234" y="2509"/>
                </a:lnTo>
                <a:lnTo>
                  <a:pt x="2276" y="2364"/>
                </a:lnTo>
                <a:lnTo>
                  <a:pt x="4240" y="2582"/>
                </a:lnTo>
                <a:lnTo>
                  <a:pt x="4250" y="2587"/>
                </a:lnTo>
                <a:lnTo>
                  <a:pt x="4255" y="2593"/>
                </a:lnTo>
                <a:lnTo>
                  <a:pt x="4250" y="2587"/>
                </a:lnTo>
                <a:lnTo>
                  <a:pt x="4240" y="2587"/>
                </a:lnTo>
                <a:lnTo>
                  <a:pt x="4240" y="2582"/>
                </a:lnTo>
                <a:lnTo>
                  <a:pt x="2276" y="2364"/>
                </a:lnTo>
                <a:lnTo>
                  <a:pt x="4234" y="2582"/>
                </a:lnTo>
                <a:lnTo>
                  <a:pt x="4234" y="2587"/>
                </a:lnTo>
                <a:lnTo>
                  <a:pt x="4229" y="2587"/>
                </a:lnTo>
                <a:lnTo>
                  <a:pt x="4234" y="2582"/>
                </a:lnTo>
                <a:lnTo>
                  <a:pt x="2276" y="2364"/>
                </a:lnTo>
                <a:lnTo>
                  <a:pt x="4214" y="2374"/>
                </a:lnTo>
                <a:lnTo>
                  <a:pt x="4214" y="2380"/>
                </a:lnTo>
                <a:lnTo>
                  <a:pt x="4214" y="2385"/>
                </a:lnTo>
                <a:lnTo>
                  <a:pt x="4214" y="2380"/>
                </a:lnTo>
                <a:lnTo>
                  <a:pt x="4208" y="2380"/>
                </a:lnTo>
                <a:lnTo>
                  <a:pt x="4214" y="2374"/>
                </a:lnTo>
                <a:lnTo>
                  <a:pt x="2276" y="2364"/>
                </a:lnTo>
                <a:lnTo>
                  <a:pt x="4156" y="2639"/>
                </a:lnTo>
                <a:lnTo>
                  <a:pt x="4162" y="2644"/>
                </a:lnTo>
                <a:lnTo>
                  <a:pt x="4177" y="2650"/>
                </a:lnTo>
                <a:lnTo>
                  <a:pt x="4188" y="2655"/>
                </a:lnTo>
                <a:lnTo>
                  <a:pt x="4188" y="2650"/>
                </a:lnTo>
                <a:lnTo>
                  <a:pt x="4182" y="2634"/>
                </a:lnTo>
                <a:lnTo>
                  <a:pt x="4193" y="2613"/>
                </a:lnTo>
                <a:lnTo>
                  <a:pt x="4203" y="2603"/>
                </a:lnTo>
                <a:lnTo>
                  <a:pt x="4219" y="2598"/>
                </a:lnTo>
                <a:lnTo>
                  <a:pt x="4224" y="2608"/>
                </a:lnTo>
                <a:lnTo>
                  <a:pt x="4224" y="2618"/>
                </a:lnTo>
                <a:lnTo>
                  <a:pt x="4224" y="2624"/>
                </a:lnTo>
                <a:lnTo>
                  <a:pt x="4229" y="2629"/>
                </a:lnTo>
                <a:lnTo>
                  <a:pt x="4240" y="2629"/>
                </a:lnTo>
                <a:lnTo>
                  <a:pt x="4245" y="2618"/>
                </a:lnTo>
                <a:lnTo>
                  <a:pt x="4250" y="2608"/>
                </a:lnTo>
                <a:lnTo>
                  <a:pt x="4250" y="2603"/>
                </a:lnTo>
                <a:lnTo>
                  <a:pt x="4250" y="2598"/>
                </a:lnTo>
                <a:lnTo>
                  <a:pt x="4250" y="2603"/>
                </a:lnTo>
                <a:lnTo>
                  <a:pt x="4266" y="2582"/>
                </a:lnTo>
                <a:lnTo>
                  <a:pt x="4271" y="2567"/>
                </a:lnTo>
                <a:lnTo>
                  <a:pt x="4271" y="2561"/>
                </a:lnTo>
                <a:lnTo>
                  <a:pt x="4266" y="2561"/>
                </a:lnTo>
                <a:lnTo>
                  <a:pt x="4260" y="2567"/>
                </a:lnTo>
                <a:lnTo>
                  <a:pt x="4250" y="2572"/>
                </a:lnTo>
                <a:lnTo>
                  <a:pt x="4250" y="2567"/>
                </a:lnTo>
                <a:lnTo>
                  <a:pt x="4250" y="2556"/>
                </a:lnTo>
                <a:lnTo>
                  <a:pt x="4245" y="2561"/>
                </a:lnTo>
                <a:lnTo>
                  <a:pt x="4245" y="2551"/>
                </a:lnTo>
                <a:lnTo>
                  <a:pt x="4323" y="2546"/>
                </a:lnTo>
                <a:lnTo>
                  <a:pt x="4312" y="2598"/>
                </a:lnTo>
                <a:lnTo>
                  <a:pt x="4292" y="2644"/>
                </a:lnTo>
                <a:lnTo>
                  <a:pt x="4281" y="2650"/>
                </a:lnTo>
                <a:lnTo>
                  <a:pt x="4286" y="2639"/>
                </a:lnTo>
                <a:lnTo>
                  <a:pt x="4286" y="2634"/>
                </a:lnTo>
                <a:lnTo>
                  <a:pt x="4286" y="2618"/>
                </a:lnTo>
                <a:lnTo>
                  <a:pt x="4281" y="2608"/>
                </a:lnTo>
                <a:lnTo>
                  <a:pt x="4271" y="2608"/>
                </a:lnTo>
                <a:lnTo>
                  <a:pt x="4271" y="2624"/>
                </a:lnTo>
                <a:lnTo>
                  <a:pt x="4276" y="2639"/>
                </a:lnTo>
                <a:lnTo>
                  <a:pt x="4276" y="2650"/>
                </a:lnTo>
                <a:lnTo>
                  <a:pt x="4271" y="2660"/>
                </a:lnTo>
                <a:lnTo>
                  <a:pt x="4260" y="2665"/>
                </a:lnTo>
                <a:lnTo>
                  <a:pt x="4219" y="2650"/>
                </a:lnTo>
                <a:lnTo>
                  <a:pt x="4214" y="2650"/>
                </a:lnTo>
                <a:lnTo>
                  <a:pt x="4208" y="2655"/>
                </a:lnTo>
                <a:lnTo>
                  <a:pt x="4214" y="2665"/>
                </a:lnTo>
                <a:lnTo>
                  <a:pt x="4219" y="2676"/>
                </a:lnTo>
                <a:lnTo>
                  <a:pt x="4219" y="2686"/>
                </a:lnTo>
                <a:lnTo>
                  <a:pt x="4219" y="2696"/>
                </a:lnTo>
                <a:lnTo>
                  <a:pt x="4208" y="2717"/>
                </a:lnTo>
                <a:lnTo>
                  <a:pt x="4203" y="2722"/>
                </a:lnTo>
                <a:lnTo>
                  <a:pt x="4203" y="2717"/>
                </a:lnTo>
                <a:lnTo>
                  <a:pt x="4198" y="2696"/>
                </a:lnTo>
                <a:lnTo>
                  <a:pt x="4193" y="2691"/>
                </a:lnTo>
                <a:lnTo>
                  <a:pt x="4188" y="2696"/>
                </a:lnTo>
                <a:lnTo>
                  <a:pt x="4177" y="2712"/>
                </a:lnTo>
                <a:lnTo>
                  <a:pt x="4177" y="2733"/>
                </a:lnTo>
                <a:lnTo>
                  <a:pt x="4172" y="2759"/>
                </a:lnTo>
                <a:lnTo>
                  <a:pt x="4172" y="2764"/>
                </a:lnTo>
                <a:lnTo>
                  <a:pt x="4177" y="2769"/>
                </a:lnTo>
                <a:lnTo>
                  <a:pt x="4182" y="2780"/>
                </a:lnTo>
                <a:lnTo>
                  <a:pt x="4172" y="2785"/>
                </a:lnTo>
                <a:lnTo>
                  <a:pt x="4162" y="2785"/>
                </a:lnTo>
                <a:lnTo>
                  <a:pt x="4151" y="2785"/>
                </a:lnTo>
                <a:lnTo>
                  <a:pt x="4141" y="2780"/>
                </a:lnTo>
                <a:lnTo>
                  <a:pt x="4130" y="2769"/>
                </a:lnTo>
                <a:lnTo>
                  <a:pt x="4125" y="2774"/>
                </a:lnTo>
                <a:lnTo>
                  <a:pt x="4115" y="2785"/>
                </a:lnTo>
                <a:lnTo>
                  <a:pt x="4104" y="2805"/>
                </a:lnTo>
                <a:lnTo>
                  <a:pt x="4089" y="2826"/>
                </a:lnTo>
                <a:lnTo>
                  <a:pt x="4068" y="2831"/>
                </a:lnTo>
                <a:lnTo>
                  <a:pt x="4058" y="2831"/>
                </a:lnTo>
                <a:lnTo>
                  <a:pt x="4058" y="2826"/>
                </a:lnTo>
                <a:lnTo>
                  <a:pt x="4063" y="2821"/>
                </a:lnTo>
                <a:lnTo>
                  <a:pt x="4073" y="2805"/>
                </a:lnTo>
                <a:lnTo>
                  <a:pt x="4073" y="2790"/>
                </a:lnTo>
                <a:lnTo>
                  <a:pt x="4063" y="2795"/>
                </a:lnTo>
                <a:lnTo>
                  <a:pt x="4053" y="2795"/>
                </a:lnTo>
                <a:lnTo>
                  <a:pt x="4042" y="2790"/>
                </a:lnTo>
                <a:lnTo>
                  <a:pt x="4037" y="2785"/>
                </a:lnTo>
                <a:lnTo>
                  <a:pt x="4037" y="2774"/>
                </a:lnTo>
                <a:lnTo>
                  <a:pt x="4047" y="2764"/>
                </a:lnTo>
                <a:lnTo>
                  <a:pt x="4063" y="2759"/>
                </a:lnTo>
                <a:lnTo>
                  <a:pt x="4099" y="2759"/>
                </a:lnTo>
                <a:lnTo>
                  <a:pt x="4110" y="2759"/>
                </a:lnTo>
                <a:lnTo>
                  <a:pt x="4115" y="2743"/>
                </a:lnTo>
                <a:lnTo>
                  <a:pt x="4110" y="2722"/>
                </a:lnTo>
                <a:lnTo>
                  <a:pt x="4115" y="2702"/>
                </a:lnTo>
                <a:lnTo>
                  <a:pt x="4120" y="2691"/>
                </a:lnTo>
                <a:lnTo>
                  <a:pt x="4115" y="2691"/>
                </a:lnTo>
                <a:lnTo>
                  <a:pt x="4089" y="2722"/>
                </a:lnTo>
                <a:lnTo>
                  <a:pt x="4079" y="2728"/>
                </a:lnTo>
                <a:lnTo>
                  <a:pt x="4073" y="2722"/>
                </a:lnTo>
                <a:lnTo>
                  <a:pt x="4068" y="2722"/>
                </a:lnTo>
                <a:lnTo>
                  <a:pt x="4058" y="2717"/>
                </a:lnTo>
                <a:lnTo>
                  <a:pt x="4063" y="2712"/>
                </a:lnTo>
                <a:lnTo>
                  <a:pt x="4089" y="2696"/>
                </a:lnTo>
                <a:lnTo>
                  <a:pt x="4099" y="2686"/>
                </a:lnTo>
                <a:lnTo>
                  <a:pt x="4099" y="2691"/>
                </a:lnTo>
                <a:lnTo>
                  <a:pt x="4104" y="2691"/>
                </a:lnTo>
                <a:lnTo>
                  <a:pt x="4115" y="2691"/>
                </a:lnTo>
                <a:lnTo>
                  <a:pt x="4141" y="2676"/>
                </a:lnTo>
                <a:lnTo>
                  <a:pt x="4156" y="2665"/>
                </a:lnTo>
                <a:lnTo>
                  <a:pt x="4151" y="2665"/>
                </a:lnTo>
                <a:lnTo>
                  <a:pt x="4063" y="2696"/>
                </a:lnTo>
                <a:lnTo>
                  <a:pt x="4027" y="2707"/>
                </a:lnTo>
                <a:lnTo>
                  <a:pt x="4042" y="2702"/>
                </a:lnTo>
                <a:lnTo>
                  <a:pt x="4047" y="2696"/>
                </a:lnTo>
                <a:lnTo>
                  <a:pt x="4037" y="2696"/>
                </a:lnTo>
                <a:lnTo>
                  <a:pt x="4042" y="2696"/>
                </a:lnTo>
                <a:lnTo>
                  <a:pt x="4068" y="2686"/>
                </a:lnTo>
                <a:lnTo>
                  <a:pt x="4125" y="2665"/>
                </a:lnTo>
                <a:lnTo>
                  <a:pt x="4130" y="2660"/>
                </a:lnTo>
                <a:lnTo>
                  <a:pt x="4136" y="2655"/>
                </a:lnTo>
                <a:lnTo>
                  <a:pt x="4141" y="2639"/>
                </a:lnTo>
                <a:lnTo>
                  <a:pt x="4151" y="2634"/>
                </a:lnTo>
                <a:lnTo>
                  <a:pt x="4151" y="2639"/>
                </a:lnTo>
                <a:lnTo>
                  <a:pt x="4156" y="2639"/>
                </a:lnTo>
                <a:lnTo>
                  <a:pt x="2276" y="2364"/>
                </a:lnTo>
                <a:lnTo>
                  <a:pt x="4146" y="2447"/>
                </a:lnTo>
                <a:lnTo>
                  <a:pt x="4151" y="2447"/>
                </a:lnTo>
                <a:lnTo>
                  <a:pt x="4141" y="2457"/>
                </a:lnTo>
                <a:lnTo>
                  <a:pt x="4146" y="2447"/>
                </a:lnTo>
                <a:lnTo>
                  <a:pt x="2276" y="2364"/>
                </a:lnTo>
                <a:lnTo>
                  <a:pt x="4125" y="2494"/>
                </a:lnTo>
                <a:lnTo>
                  <a:pt x="4130" y="2483"/>
                </a:lnTo>
                <a:lnTo>
                  <a:pt x="4125" y="2483"/>
                </a:lnTo>
                <a:lnTo>
                  <a:pt x="4130" y="2478"/>
                </a:lnTo>
                <a:lnTo>
                  <a:pt x="4136" y="2463"/>
                </a:lnTo>
                <a:lnTo>
                  <a:pt x="4136" y="2473"/>
                </a:lnTo>
                <a:lnTo>
                  <a:pt x="4141" y="2478"/>
                </a:lnTo>
                <a:lnTo>
                  <a:pt x="4146" y="2483"/>
                </a:lnTo>
                <a:lnTo>
                  <a:pt x="4141" y="2494"/>
                </a:lnTo>
                <a:lnTo>
                  <a:pt x="4120" y="2504"/>
                </a:lnTo>
                <a:lnTo>
                  <a:pt x="4125" y="2494"/>
                </a:lnTo>
                <a:lnTo>
                  <a:pt x="2276" y="2364"/>
                </a:lnTo>
                <a:lnTo>
                  <a:pt x="4125" y="2546"/>
                </a:lnTo>
                <a:lnTo>
                  <a:pt x="4125" y="2541"/>
                </a:lnTo>
                <a:lnTo>
                  <a:pt x="4136" y="2541"/>
                </a:lnTo>
                <a:lnTo>
                  <a:pt x="4146" y="2541"/>
                </a:lnTo>
                <a:lnTo>
                  <a:pt x="4151" y="2541"/>
                </a:lnTo>
                <a:lnTo>
                  <a:pt x="4136" y="2551"/>
                </a:lnTo>
                <a:lnTo>
                  <a:pt x="4125" y="2561"/>
                </a:lnTo>
                <a:lnTo>
                  <a:pt x="4115" y="2572"/>
                </a:lnTo>
                <a:lnTo>
                  <a:pt x="4104" y="2582"/>
                </a:lnTo>
                <a:lnTo>
                  <a:pt x="4099" y="2598"/>
                </a:lnTo>
                <a:lnTo>
                  <a:pt x="4058" y="2603"/>
                </a:lnTo>
                <a:lnTo>
                  <a:pt x="4063" y="2598"/>
                </a:lnTo>
                <a:lnTo>
                  <a:pt x="4063" y="2593"/>
                </a:lnTo>
                <a:lnTo>
                  <a:pt x="4047" y="2603"/>
                </a:lnTo>
                <a:lnTo>
                  <a:pt x="4037" y="2603"/>
                </a:lnTo>
                <a:lnTo>
                  <a:pt x="4037" y="2598"/>
                </a:lnTo>
                <a:lnTo>
                  <a:pt x="4037" y="2593"/>
                </a:lnTo>
                <a:lnTo>
                  <a:pt x="4047" y="2567"/>
                </a:lnTo>
                <a:lnTo>
                  <a:pt x="4032" y="2587"/>
                </a:lnTo>
                <a:lnTo>
                  <a:pt x="4032" y="2556"/>
                </a:lnTo>
                <a:lnTo>
                  <a:pt x="4027" y="2551"/>
                </a:lnTo>
                <a:lnTo>
                  <a:pt x="4037" y="2541"/>
                </a:lnTo>
                <a:lnTo>
                  <a:pt x="4047" y="2541"/>
                </a:lnTo>
                <a:lnTo>
                  <a:pt x="4063" y="2561"/>
                </a:lnTo>
                <a:lnTo>
                  <a:pt x="4089" y="2577"/>
                </a:lnTo>
                <a:lnTo>
                  <a:pt x="4104" y="2582"/>
                </a:lnTo>
                <a:lnTo>
                  <a:pt x="4115" y="2572"/>
                </a:lnTo>
                <a:lnTo>
                  <a:pt x="4125" y="2546"/>
                </a:lnTo>
                <a:lnTo>
                  <a:pt x="2276" y="2364"/>
                </a:lnTo>
                <a:lnTo>
                  <a:pt x="83" y="1237"/>
                </a:lnTo>
                <a:lnTo>
                  <a:pt x="89" y="1237"/>
                </a:lnTo>
                <a:lnTo>
                  <a:pt x="89" y="1231"/>
                </a:lnTo>
                <a:lnTo>
                  <a:pt x="83" y="1231"/>
                </a:lnTo>
                <a:lnTo>
                  <a:pt x="78" y="1237"/>
                </a:lnTo>
                <a:lnTo>
                  <a:pt x="83" y="1237"/>
                </a:lnTo>
                <a:lnTo>
                  <a:pt x="2276" y="2364"/>
                </a:lnTo>
                <a:lnTo>
                  <a:pt x="135" y="1299"/>
                </a:lnTo>
                <a:lnTo>
                  <a:pt x="140" y="1299"/>
                </a:lnTo>
                <a:lnTo>
                  <a:pt x="140" y="1294"/>
                </a:lnTo>
                <a:lnTo>
                  <a:pt x="135" y="1294"/>
                </a:lnTo>
                <a:lnTo>
                  <a:pt x="135" y="1299"/>
                </a:lnTo>
                <a:lnTo>
                  <a:pt x="130" y="1299"/>
                </a:lnTo>
                <a:lnTo>
                  <a:pt x="135" y="1299"/>
                </a:lnTo>
                <a:lnTo>
                  <a:pt x="2276" y="2364"/>
                </a:lnTo>
                <a:lnTo>
                  <a:pt x="26" y="1263"/>
                </a:lnTo>
                <a:lnTo>
                  <a:pt x="31" y="1257"/>
                </a:lnTo>
                <a:lnTo>
                  <a:pt x="26" y="1257"/>
                </a:lnTo>
                <a:lnTo>
                  <a:pt x="26" y="1263"/>
                </a:lnTo>
                <a:lnTo>
                  <a:pt x="2276" y="2364"/>
                </a:lnTo>
                <a:lnTo>
                  <a:pt x="140" y="1299"/>
                </a:lnTo>
                <a:lnTo>
                  <a:pt x="140" y="1304"/>
                </a:lnTo>
                <a:lnTo>
                  <a:pt x="146" y="1304"/>
                </a:lnTo>
                <a:lnTo>
                  <a:pt x="146" y="1299"/>
                </a:lnTo>
                <a:lnTo>
                  <a:pt x="146" y="1294"/>
                </a:lnTo>
                <a:lnTo>
                  <a:pt x="140" y="1294"/>
                </a:lnTo>
                <a:lnTo>
                  <a:pt x="140" y="1299"/>
                </a:lnTo>
                <a:lnTo>
                  <a:pt x="2276" y="2364"/>
                </a:lnTo>
                <a:lnTo>
                  <a:pt x="99" y="1263"/>
                </a:lnTo>
                <a:lnTo>
                  <a:pt x="109" y="1263"/>
                </a:lnTo>
                <a:lnTo>
                  <a:pt x="109" y="1257"/>
                </a:lnTo>
                <a:lnTo>
                  <a:pt x="99" y="1263"/>
                </a:lnTo>
                <a:lnTo>
                  <a:pt x="2276" y="2364"/>
                </a:lnTo>
                <a:lnTo>
                  <a:pt x="11" y="1013"/>
                </a:lnTo>
                <a:lnTo>
                  <a:pt x="5" y="1018"/>
                </a:lnTo>
                <a:lnTo>
                  <a:pt x="0" y="1018"/>
                </a:lnTo>
                <a:lnTo>
                  <a:pt x="5" y="1018"/>
                </a:lnTo>
                <a:lnTo>
                  <a:pt x="11" y="1013"/>
                </a:lnTo>
                <a:lnTo>
                  <a:pt x="2276" y="2364"/>
                </a:lnTo>
                <a:lnTo>
                  <a:pt x="0" y="915"/>
                </a:lnTo>
                <a:lnTo>
                  <a:pt x="0" y="920"/>
                </a:lnTo>
                <a:lnTo>
                  <a:pt x="89" y="816"/>
                </a:lnTo>
                <a:lnTo>
                  <a:pt x="130" y="769"/>
                </a:lnTo>
                <a:lnTo>
                  <a:pt x="0" y="915"/>
                </a:lnTo>
                <a:lnTo>
                  <a:pt x="2276" y="2364"/>
                </a:lnTo>
                <a:lnTo>
                  <a:pt x="83" y="774"/>
                </a:lnTo>
                <a:lnTo>
                  <a:pt x="94" y="774"/>
                </a:lnTo>
                <a:lnTo>
                  <a:pt x="99" y="769"/>
                </a:lnTo>
                <a:lnTo>
                  <a:pt x="89" y="769"/>
                </a:lnTo>
                <a:lnTo>
                  <a:pt x="83" y="774"/>
                </a:lnTo>
                <a:lnTo>
                  <a:pt x="83" y="774"/>
                </a:lnTo>
                <a:lnTo>
                  <a:pt x="2276" y="2364"/>
                </a:lnTo>
                <a:lnTo>
                  <a:pt x="125" y="764"/>
                </a:lnTo>
                <a:lnTo>
                  <a:pt x="120" y="764"/>
                </a:lnTo>
                <a:lnTo>
                  <a:pt x="114" y="769"/>
                </a:lnTo>
                <a:lnTo>
                  <a:pt x="120" y="769"/>
                </a:lnTo>
                <a:lnTo>
                  <a:pt x="125" y="764"/>
                </a:lnTo>
                <a:lnTo>
                  <a:pt x="2276" y="2364"/>
                </a:lnTo>
                <a:lnTo>
                  <a:pt x="5" y="411"/>
                </a:lnTo>
                <a:lnTo>
                  <a:pt x="11" y="416"/>
                </a:lnTo>
                <a:lnTo>
                  <a:pt x="11" y="421"/>
                </a:lnTo>
                <a:lnTo>
                  <a:pt x="11" y="405"/>
                </a:lnTo>
                <a:lnTo>
                  <a:pt x="11" y="411"/>
                </a:lnTo>
                <a:lnTo>
                  <a:pt x="11" y="416"/>
                </a:lnTo>
                <a:lnTo>
                  <a:pt x="11" y="405"/>
                </a:lnTo>
                <a:lnTo>
                  <a:pt x="11" y="395"/>
                </a:lnTo>
                <a:lnTo>
                  <a:pt x="11" y="400"/>
                </a:lnTo>
                <a:lnTo>
                  <a:pt x="11" y="395"/>
                </a:lnTo>
                <a:lnTo>
                  <a:pt x="11" y="385"/>
                </a:lnTo>
                <a:lnTo>
                  <a:pt x="5" y="385"/>
                </a:lnTo>
                <a:lnTo>
                  <a:pt x="5" y="379"/>
                </a:lnTo>
                <a:lnTo>
                  <a:pt x="0" y="369"/>
                </a:lnTo>
                <a:lnTo>
                  <a:pt x="0" y="374"/>
                </a:lnTo>
                <a:lnTo>
                  <a:pt x="0" y="400"/>
                </a:lnTo>
                <a:lnTo>
                  <a:pt x="0" y="405"/>
                </a:lnTo>
                <a:lnTo>
                  <a:pt x="0" y="411"/>
                </a:lnTo>
                <a:lnTo>
                  <a:pt x="5" y="411"/>
                </a:lnTo>
                <a:lnTo>
                  <a:pt x="2276" y="2364"/>
                </a:lnTo>
                <a:lnTo>
                  <a:pt x="3065" y="977"/>
                </a:lnTo>
                <a:lnTo>
                  <a:pt x="3071" y="972"/>
                </a:lnTo>
                <a:lnTo>
                  <a:pt x="3071" y="961"/>
                </a:lnTo>
                <a:lnTo>
                  <a:pt x="3065" y="972"/>
                </a:lnTo>
                <a:lnTo>
                  <a:pt x="3065" y="977"/>
                </a:lnTo>
                <a:lnTo>
                  <a:pt x="2276" y="2364"/>
                </a:lnTo>
                <a:lnTo>
                  <a:pt x="229" y="1138"/>
                </a:lnTo>
                <a:lnTo>
                  <a:pt x="234" y="1138"/>
                </a:lnTo>
                <a:lnTo>
                  <a:pt x="234" y="1133"/>
                </a:lnTo>
                <a:lnTo>
                  <a:pt x="224" y="1138"/>
                </a:lnTo>
                <a:lnTo>
                  <a:pt x="229" y="1138"/>
                </a:lnTo>
                <a:lnTo>
                  <a:pt x="2276" y="2364"/>
                </a:lnTo>
                <a:lnTo>
                  <a:pt x="146" y="1330"/>
                </a:lnTo>
                <a:lnTo>
                  <a:pt x="265" y="1247"/>
                </a:lnTo>
                <a:lnTo>
                  <a:pt x="270" y="1247"/>
                </a:lnTo>
                <a:lnTo>
                  <a:pt x="276" y="1242"/>
                </a:lnTo>
                <a:lnTo>
                  <a:pt x="348" y="1190"/>
                </a:lnTo>
                <a:lnTo>
                  <a:pt x="353" y="1190"/>
                </a:lnTo>
                <a:lnTo>
                  <a:pt x="348" y="1190"/>
                </a:lnTo>
                <a:lnTo>
                  <a:pt x="353" y="1190"/>
                </a:lnTo>
                <a:lnTo>
                  <a:pt x="359" y="1185"/>
                </a:lnTo>
                <a:lnTo>
                  <a:pt x="442" y="1122"/>
                </a:lnTo>
                <a:lnTo>
                  <a:pt x="437" y="1122"/>
                </a:lnTo>
                <a:lnTo>
                  <a:pt x="437" y="1128"/>
                </a:lnTo>
                <a:lnTo>
                  <a:pt x="442" y="1122"/>
                </a:lnTo>
                <a:lnTo>
                  <a:pt x="447" y="1117"/>
                </a:lnTo>
                <a:lnTo>
                  <a:pt x="515" y="1096"/>
                </a:lnTo>
                <a:lnTo>
                  <a:pt x="515" y="1102"/>
                </a:lnTo>
                <a:lnTo>
                  <a:pt x="520" y="1096"/>
                </a:lnTo>
                <a:lnTo>
                  <a:pt x="525" y="1096"/>
                </a:lnTo>
                <a:lnTo>
                  <a:pt x="541" y="1091"/>
                </a:lnTo>
                <a:lnTo>
                  <a:pt x="546" y="1091"/>
                </a:lnTo>
                <a:lnTo>
                  <a:pt x="546" y="1096"/>
                </a:lnTo>
                <a:lnTo>
                  <a:pt x="504" y="1128"/>
                </a:lnTo>
                <a:lnTo>
                  <a:pt x="499" y="1133"/>
                </a:lnTo>
                <a:lnTo>
                  <a:pt x="478" y="1159"/>
                </a:lnTo>
                <a:lnTo>
                  <a:pt x="468" y="1174"/>
                </a:lnTo>
                <a:lnTo>
                  <a:pt x="489" y="1159"/>
                </a:lnTo>
                <a:lnTo>
                  <a:pt x="520" y="1133"/>
                </a:lnTo>
                <a:lnTo>
                  <a:pt x="525" y="1128"/>
                </a:lnTo>
                <a:lnTo>
                  <a:pt x="525" y="1133"/>
                </a:lnTo>
                <a:lnTo>
                  <a:pt x="468" y="1211"/>
                </a:lnTo>
                <a:lnTo>
                  <a:pt x="468" y="1216"/>
                </a:lnTo>
                <a:lnTo>
                  <a:pt x="463" y="1216"/>
                </a:lnTo>
                <a:lnTo>
                  <a:pt x="457" y="1221"/>
                </a:lnTo>
                <a:lnTo>
                  <a:pt x="421" y="1268"/>
                </a:lnTo>
                <a:lnTo>
                  <a:pt x="442" y="1257"/>
                </a:lnTo>
                <a:lnTo>
                  <a:pt x="509" y="1216"/>
                </a:lnTo>
                <a:lnTo>
                  <a:pt x="515" y="1216"/>
                </a:lnTo>
                <a:lnTo>
                  <a:pt x="520" y="1216"/>
                </a:lnTo>
                <a:lnTo>
                  <a:pt x="525" y="1211"/>
                </a:lnTo>
                <a:lnTo>
                  <a:pt x="530" y="1211"/>
                </a:lnTo>
                <a:lnTo>
                  <a:pt x="530" y="1205"/>
                </a:lnTo>
                <a:lnTo>
                  <a:pt x="530" y="1200"/>
                </a:lnTo>
                <a:lnTo>
                  <a:pt x="535" y="1205"/>
                </a:lnTo>
                <a:lnTo>
                  <a:pt x="530" y="1200"/>
                </a:lnTo>
                <a:lnTo>
                  <a:pt x="535" y="1200"/>
                </a:lnTo>
                <a:lnTo>
                  <a:pt x="535" y="1195"/>
                </a:lnTo>
                <a:lnTo>
                  <a:pt x="535" y="1185"/>
                </a:lnTo>
                <a:lnTo>
                  <a:pt x="525" y="1190"/>
                </a:lnTo>
                <a:lnTo>
                  <a:pt x="520" y="1190"/>
                </a:lnTo>
                <a:lnTo>
                  <a:pt x="515" y="1190"/>
                </a:lnTo>
                <a:lnTo>
                  <a:pt x="509" y="1190"/>
                </a:lnTo>
                <a:lnTo>
                  <a:pt x="504" y="1190"/>
                </a:lnTo>
                <a:lnTo>
                  <a:pt x="504" y="1195"/>
                </a:lnTo>
                <a:lnTo>
                  <a:pt x="520" y="1164"/>
                </a:lnTo>
                <a:lnTo>
                  <a:pt x="541" y="1133"/>
                </a:lnTo>
                <a:lnTo>
                  <a:pt x="546" y="1128"/>
                </a:lnTo>
                <a:lnTo>
                  <a:pt x="556" y="1133"/>
                </a:lnTo>
                <a:lnTo>
                  <a:pt x="551" y="1138"/>
                </a:lnTo>
                <a:lnTo>
                  <a:pt x="556" y="1138"/>
                </a:lnTo>
                <a:lnTo>
                  <a:pt x="561" y="1138"/>
                </a:lnTo>
                <a:lnTo>
                  <a:pt x="577" y="1138"/>
                </a:lnTo>
                <a:lnTo>
                  <a:pt x="582" y="1138"/>
                </a:lnTo>
                <a:lnTo>
                  <a:pt x="598" y="1133"/>
                </a:lnTo>
                <a:lnTo>
                  <a:pt x="613" y="1128"/>
                </a:lnTo>
                <a:lnTo>
                  <a:pt x="624" y="1112"/>
                </a:lnTo>
                <a:lnTo>
                  <a:pt x="702" y="1081"/>
                </a:lnTo>
                <a:lnTo>
                  <a:pt x="743" y="1055"/>
                </a:lnTo>
                <a:lnTo>
                  <a:pt x="759" y="1039"/>
                </a:lnTo>
                <a:lnTo>
                  <a:pt x="774" y="1018"/>
                </a:lnTo>
                <a:lnTo>
                  <a:pt x="779" y="987"/>
                </a:lnTo>
                <a:lnTo>
                  <a:pt x="785" y="946"/>
                </a:lnTo>
                <a:lnTo>
                  <a:pt x="790" y="946"/>
                </a:lnTo>
                <a:lnTo>
                  <a:pt x="790" y="940"/>
                </a:lnTo>
                <a:lnTo>
                  <a:pt x="795" y="940"/>
                </a:lnTo>
                <a:lnTo>
                  <a:pt x="795" y="935"/>
                </a:lnTo>
                <a:lnTo>
                  <a:pt x="800" y="935"/>
                </a:lnTo>
                <a:lnTo>
                  <a:pt x="800" y="925"/>
                </a:lnTo>
                <a:lnTo>
                  <a:pt x="795" y="920"/>
                </a:lnTo>
                <a:lnTo>
                  <a:pt x="790" y="920"/>
                </a:lnTo>
                <a:lnTo>
                  <a:pt x="785" y="920"/>
                </a:lnTo>
                <a:lnTo>
                  <a:pt x="790" y="904"/>
                </a:lnTo>
                <a:lnTo>
                  <a:pt x="795" y="899"/>
                </a:lnTo>
                <a:lnTo>
                  <a:pt x="790" y="904"/>
                </a:lnTo>
                <a:lnTo>
                  <a:pt x="790" y="878"/>
                </a:lnTo>
                <a:lnTo>
                  <a:pt x="790" y="852"/>
                </a:lnTo>
                <a:lnTo>
                  <a:pt x="795" y="811"/>
                </a:lnTo>
                <a:lnTo>
                  <a:pt x="795" y="764"/>
                </a:lnTo>
                <a:lnTo>
                  <a:pt x="795" y="759"/>
                </a:lnTo>
                <a:lnTo>
                  <a:pt x="795" y="753"/>
                </a:lnTo>
                <a:lnTo>
                  <a:pt x="800" y="753"/>
                </a:lnTo>
                <a:lnTo>
                  <a:pt x="795" y="753"/>
                </a:lnTo>
                <a:lnTo>
                  <a:pt x="795" y="733"/>
                </a:lnTo>
                <a:lnTo>
                  <a:pt x="800" y="733"/>
                </a:lnTo>
                <a:lnTo>
                  <a:pt x="805" y="733"/>
                </a:lnTo>
                <a:lnTo>
                  <a:pt x="805" y="738"/>
                </a:lnTo>
                <a:lnTo>
                  <a:pt x="805" y="733"/>
                </a:lnTo>
                <a:lnTo>
                  <a:pt x="805" y="738"/>
                </a:lnTo>
                <a:lnTo>
                  <a:pt x="811" y="733"/>
                </a:lnTo>
                <a:lnTo>
                  <a:pt x="816" y="733"/>
                </a:lnTo>
                <a:lnTo>
                  <a:pt x="816" y="727"/>
                </a:lnTo>
                <a:lnTo>
                  <a:pt x="811" y="727"/>
                </a:lnTo>
                <a:lnTo>
                  <a:pt x="811" y="722"/>
                </a:lnTo>
                <a:lnTo>
                  <a:pt x="800" y="722"/>
                </a:lnTo>
                <a:lnTo>
                  <a:pt x="795" y="727"/>
                </a:lnTo>
                <a:lnTo>
                  <a:pt x="800" y="727"/>
                </a:lnTo>
                <a:lnTo>
                  <a:pt x="795" y="727"/>
                </a:lnTo>
                <a:lnTo>
                  <a:pt x="800" y="727"/>
                </a:lnTo>
                <a:lnTo>
                  <a:pt x="795" y="733"/>
                </a:lnTo>
                <a:lnTo>
                  <a:pt x="795" y="707"/>
                </a:lnTo>
                <a:lnTo>
                  <a:pt x="800" y="707"/>
                </a:lnTo>
                <a:lnTo>
                  <a:pt x="795" y="707"/>
                </a:lnTo>
                <a:lnTo>
                  <a:pt x="790" y="634"/>
                </a:lnTo>
                <a:lnTo>
                  <a:pt x="800" y="629"/>
                </a:lnTo>
                <a:lnTo>
                  <a:pt x="800" y="624"/>
                </a:lnTo>
                <a:lnTo>
                  <a:pt x="795" y="629"/>
                </a:lnTo>
                <a:lnTo>
                  <a:pt x="795" y="624"/>
                </a:lnTo>
                <a:lnTo>
                  <a:pt x="790" y="624"/>
                </a:lnTo>
                <a:lnTo>
                  <a:pt x="790" y="618"/>
                </a:lnTo>
                <a:lnTo>
                  <a:pt x="795" y="613"/>
                </a:lnTo>
                <a:lnTo>
                  <a:pt x="790" y="613"/>
                </a:lnTo>
                <a:lnTo>
                  <a:pt x="785" y="582"/>
                </a:lnTo>
                <a:lnTo>
                  <a:pt x="790" y="577"/>
                </a:lnTo>
                <a:lnTo>
                  <a:pt x="790" y="572"/>
                </a:lnTo>
                <a:lnTo>
                  <a:pt x="785" y="572"/>
                </a:lnTo>
                <a:lnTo>
                  <a:pt x="774" y="504"/>
                </a:lnTo>
                <a:lnTo>
                  <a:pt x="774" y="499"/>
                </a:lnTo>
                <a:lnTo>
                  <a:pt x="790" y="499"/>
                </a:lnTo>
                <a:lnTo>
                  <a:pt x="800" y="489"/>
                </a:lnTo>
                <a:lnTo>
                  <a:pt x="795" y="489"/>
                </a:lnTo>
                <a:lnTo>
                  <a:pt x="774" y="499"/>
                </a:lnTo>
                <a:lnTo>
                  <a:pt x="764" y="447"/>
                </a:lnTo>
                <a:lnTo>
                  <a:pt x="759" y="379"/>
                </a:lnTo>
                <a:lnTo>
                  <a:pt x="748" y="317"/>
                </a:lnTo>
                <a:lnTo>
                  <a:pt x="733" y="244"/>
                </a:lnTo>
                <a:lnTo>
                  <a:pt x="717" y="172"/>
                </a:lnTo>
                <a:lnTo>
                  <a:pt x="733" y="255"/>
                </a:lnTo>
                <a:lnTo>
                  <a:pt x="743" y="353"/>
                </a:lnTo>
                <a:lnTo>
                  <a:pt x="722" y="229"/>
                </a:lnTo>
                <a:lnTo>
                  <a:pt x="686" y="94"/>
                </a:lnTo>
                <a:lnTo>
                  <a:pt x="707" y="187"/>
                </a:lnTo>
                <a:lnTo>
                  <a:pt x="748" y="385"/>
                </a:lnTo>
                <a:lnTo>
                  <a:pt x="748" y="411"/>
                </a:lnTo>
                <a:lnTo>
                  <a:pt x="754" y="437"/>
                </a:lnTo>
                <a:lnTo>
                  <a:pt x="728" y="343"/>
                </a:lnTo>
                <a:lnTo>
                  <a:pt x="702" y="229"/>
                </a:lnTo>
                <a:lnTo>
                  <a:pt x="660" y="114"/>
                </a:lnTo>
                <a:lnTo>
                  <a:pt x="603" y="0"/>
                </a:lnTo>
                <a:lnTo>
                  <a:pt x="650" y="114"/>
                </a:lnTo>
                <a:lnTo>
                  <a:pt x="702" y="255"/>
                </a:lnTo>
                <a:lnTo>
                  <a:pt x="722" y="338"/>
                </a:lnTo>
                <a:lnTo>
                  <a:pt x="738" y="421"/>
                </a:lnTo>
                <a:lnTo>
                  <a:pt x="748" y="504"/>
                </a:lnTo>
                <a:lnTo>
                  <a:pt x="754" y="592"/>
                </a:lnTo>
                <a:lnTo>
                  <a:pt x="748" y="598"/>
                </a:lnTo>
                <a:lnTo>
                  <a:pt x="754" y="598"/>
                </a:lnTo>
                <a:lnTo>
                  <a:pt x="754" y="650"/>
                </a:lnTo>
                <a:lnTo>
                  <a:pt x="748" y="618"/>
                </a:lnTo>
                <a:lnTo>
                  <a:pt x="738" y="509"/>
                </a:lnTo>
                <a:lnTo>
                  <a:pt x="738" y="546"/>
                </a:lnTo>
                <a:lnTo>
                  <a:pt x="728" y="551"/>
                </a:lnTo>
                <a:lnTo>
                  <a:pt x="660" y="327"/>
                </a:lnTo>
                <a:lnTo>
                  <a:pt x="650" y="244"/>
                </a:lnTo>
                <a:lnTo>
                  <a:pt x="634" y="161"/>
                </a:lnTo>
                <a:lnTo>
                  <a:pt x="613" y="78"/>
                </a:lnTo>
                <a:lnTo>
                  <a:pt x="582" y="0"/>
                </a:lnTo>
                <a:lnTo>
                  <a:pt x="561" y="0"/>
                </a:lnTo>
                <a:lnTo>
                  <a:pt x="582" y="57"/>
                </a:lnTo>
                <a:lnTo>
                  <a:pt x="603" y="135"/>
                </a:lnTo>
                <a:lnTo>
                  <a:pt x="624" y="218"/>
                </a:lnTo>
                <a:lnTo>
                  <a:pt x="629" y="218"/>
                </a:lnTo>
                <a:lnTo>
                  <a:pt x="644" y="286"/>
                </a:lnTo>
                <a:lnTo>
                  <a:pt x="660" y="364"/>
                </a:lnTo>
                <a:lnTo>
                  <a:pt x="676" y="452"/>
                </a:lnTo>
                <a:lnTo>
                  <a:pt x="655" y="379"/>
                </a:lnTo>
                <a:lnTo>
                  <a:pt x="639" y="327"/>
                </a:lnTo>
                <a:lnTo>
                  <a:pt x="624" y="281"/>
                </a:lnTo>
                <a:lnTo>
                  <a:pt x="639" y="296"/>
                </a:lnTo>
                <a:lnTo>
                  <a:pt x="629" y="270"/>
                </a:lnTo>
                <a:lnTo>
                  <a:pt x="618" y="255"/>
                </a:lnTo>
                <a:lnTo>
                  <a:pt x="613" y="250"/>
                </a:lnTo>
                <a:lnTo>
                  <a:pt x="618" y="239"/>
                </a:lnTo>
                <a:lnTo>
                  <a:pt x="608" y="213"/>
                </a:lnTo>
                <a:lnTo>
                  <a:pt x="624" y="218"/>
                </a:lnTo>
                <a:lnTo>
                  <a:pt x="572" y="99"/>
                </a:lnTo>
                <a:lnTo>
                  <a:pt x="520" y="0"/>
                </a:lnTo>
                <a:lnTo>
                  <a:pt x="0" y="0"/>
                </a:lnTo>
                <a:lnTo>
                  <a:pt x="0" y="312"/>
                </a:lnTo>
                <a:lnTo>
                  <a:pt x="16" y="302"/>
                </a:lnTo>
                <a:lnTo>
                  <a:pt x="37" y="302"/>
                </a:lnTo>
                <a:lnTo>
                  <a:pt x="89" y="302"/>
                </a:lnTo>
                <a:lnTo>
                  <a:pt x="114" y="317"/>
                </a:lnTo>
                <a:lnTo>
                  <a:pt x="151" y="338"/>
                </a:lnTo>
                <a:lnTo>
                  <a:pt x="192" y="374"/>
                </a:lnTo>
                <a:lnTo>
                  <a:pt x="229" y="416"/>
                </a:lnTo>
                <a:lnTo>
                  <a:pt x="255" y="463"/>
                </a:lnTo>
                <a:lnTo>
                  <a:pt x="276" y="509"/>
                </a:lnTo>
                <a:lnTo>
                  <a:pt x="265" y="520"/>
                </a:lnTo>
                <a:lnTo>
                  <a:pt x="250" y="473"/>
                </a:lnTo>
                <a:lnTo>
                  <a:pt x="229" y="437"/>
                </a:lnTo>
                <a:lnTo>
                  <a:pt x="208" y="405"/>
                </a:lnTo>
                <a:lnTo>
                  <a:pt x="182" y="379"/>
                </a:lnTo>
                <a:lnTo>
                  <a:pt x="140" y="343"/>
                </a:lnTo>
                <a:lnTo>
                  <a:pt x="99" y="322"/>
                </a:lnTo>
                <a:lnTo>
                  <a:pt x="63" y="312"/>
                </a:lnTo>
                <a:lnTo>
                  <a:pt x="31" y="312"/>
                </a:lnTo>
                <a:lnTo>
                  <a:pt x="0" y="317"/>
                </a:lnTo>
                <a:lnTo>
                  <a:pt x="47" y="317"/>
                </a:lnTo>
                <a:lnTo>
                  <a:pt x="89" y="327"/>
                </a:lnTo>
                <a:lnTo>
                  <a:pt x="125" y="343"/>
                </a:lnTo>
                <a:lnTo>
                  <a:pt x="161" y="369"/>
                </a:lnTo>
                <a:lnTo>
                  <a:pt x="192" y="400"/>
                </a:lnTo>
                <a:lnTo>
                  <a:pt x="218" y="437"/>
                </a:lnTo>
                <a:lnTo>
                  <a:pt x="239" y="483"/>
                </a:lnTo>
                <a:lnTo>
                  <a:pt x="260" y="525"/>
                </a:lnTo>
                <a:lnTo>
                  <a:pt x="213" y="592"/>
                </a:lnTo>
                <a:lnTo>
                  <a:pt x="177" y="644"/>
                </a:lnTo>
                <a:lnTo>
                  <a:pt x="172" y="650"/>
                </a:lnTo>
                <a:lnTo>
                  <a:pt x="192" y="634"/>
                </a:lnTo>
                <a:lnTo>
                  <a:pt x="218" y="613"/>
                </a:lnTo>
                <a:lnTo>
                  <a:pt x="224" y="608"/>
                </a:lnTo>
                <a:lnTo>
                  <a:pt x="224" y="613"/>
                </a:lnTo>
                <a:lnTo>
                  <a:pt x="187" y="665"/>
                </a:lnTo>
                <a:lnTo>
                  <a:pt x="135" y="722"/>
                </a:lnTo>
                <a:lnTo>
                  <a:pt x="130" y="717"/>
                </a:lnTo>
                <a:lnTo>
                  <a:pt x="135" y="717"/>
                </a:lnTo>
                <a:lnTo>
                  <a:pt x="130" y="717"/>
                </a:lnTo>
                <a:lnTo>
                  <a:pt x="130" y="712"/>
                </a:lnTo>
                <a:lnTo>
                  <a:pt x="125" y="712"/>
                </a:lnTo>
                <a:lnTo>
                  <a:pt x="120" y="712"/>
                </a:lnTo>
                <a:lnTo>
                  <a:pt x="114" y="712"/>
                </a:lnTo>
                <a:lnTo>
                  <a:pt x="109" y="712"/>
                </a:lnTo>
                <a:lnTo>
                  <a:pt x="104" y="712"/>
                </a:lnTo>
                <a:lnTo>
                  <a:pt x="104" y="717"/>
                </a:lnTo>
                <a:lnTo>
                  <a:pt x="104" y="722"/>
                </a:lnTo>
                <a:lnTo>
                  <a:pt x="99" y="722"/>
                </a:lnTo>
                <a:lnTo>
                  <a:pt x="104" y="727"/>
                </a:lnTo>
                <a:lnTo>
                  <a:pt x="99" y="727"/>
                </a:lnTo>
                <a:lnTo>
                  <a:pt x="104" y="727"/>
                </a:lnTo>
                <a:lnTo>
                  <a:pt x="99" y="733"/>
                </a:lnTo>
                <a:lnTo>
                  <a:pt x="104" y="733"/>
                </a:lnTo>
                <a:lnTo>
                  <a:pt x="99" y="738"/>
                </a:lnTo>
                <a:lnTo>
                  <a:pt x="104" y="738"/>
                </a:lnTo>
                <a:lnTo>
                  <a:pt x="109" y="738"/>
                </a:lnTo>
                <a:lnTo>
                  <a:pt x="109" y="743"/>
                </a:lnTo>
                <a:lnTo>
                  <a:pt x="109" y="738"/>
                </a:lnTo>
                <a:lnTo>
                  <a:pt x="109" y="743"/>
                </a:lnTo>
                <a:lnTo>
                  <a:pt x="114" y="738"/>
                </a:lnTo>
                <a:lnTo>
                  <a:pt x="114" y="743"/>
                </a:lnTo>
                <a:lnTo>
                  <a:pt x="114" y="738"/>
                </a:lnTo>
                <a:lnTo>
                  <a:pt x="114" y="743"/>
                </a:lnTo>
                <a:lnTo>
                  <a:pt x="109" y="748"/>
                </a:lnTo>
                <a:lnTo>
                  <a:pt x="114" y="743"/>
                </a:lnTo>
                <a:lnTo>
                  <a:pt x="120" y="743"/>
                </a:lnTo>
                <a:lnTo>
                  <a:pt x="120" y="738"/>
                </a:lnTo>
                <a:lnTo>
                  <a:pt x="125" y="738"/>
                </a:lnTo>
                <a:lnTo>
                  <a:pt x="130" y="738"/>
                </a:lnTo>
                <a:lnTo>
                  <a:pt x="130" y="733"/>
                </a:lnTo>
                <a:lnTo>
                  <a:pt x="135" y="727"/>
                </a:lnTo>
                <a:lnTo>
                  <a:pt x="192" y="676"/>
                </a:lnTo>
                <a:lnTo>
                  <a:pt x="239" y="629"/>
                </a:lnTo>
                <a:lnTo>
                  <a:pt x="244" y="618"/>
                </a:lnTo>
                <a:lnTo>
                  <a:pt x="239" y="613"/>
                </a:lnTo>
                <a:lnTo>
                  <a:pt x="234" y="613"/>
                </a:lnTo>
                <a:lnTo>
                  <a:pt x="239" y="608"/>
                </a:lnTo>
                <a:lnTo>
                  <a:pt x="260" y="592"/>
                </a:lnTo>
                <a:lnTo>
                  <a:pt x="255" y="613"/>
                </a:lnTo>
                <a:lnTo>
                  <a:pt x="255" y="618"/>
                </a:lnTo>
                <a:lnTo>
                  <a:pt x="255" y="639"/>
                </a:lnTo>
                <a:lnTo>
                  <a:pt x="244" y="639"/>
                </a:lnTo>
                <a:lnTo>
                  <a:pt x="239" y="639"/>
                </a:lnTo>
                <a:lnTo>
                  <a:pt x="239" y="650"/>
                </a:lnTo>
                <a:lnTo>
                  <a:pt x="239" y="665"/>
                </a:lnTo>
                <a:lnTo>
                  <a:pt x="0" y="956"/>
                </a:lnTo>
                <a:lnTo>
                  <a:pt x="0" y="977"/>
                </a:lnTo>
                <a:lnTo>
                  <a:pt x="5" y="966"/>
                </a:lnTo>
                <a:lnTo>
                  <a:pt x="31" y="961"/>
                </a:lnTo>
                <a:lnTo>
                  <a:pt x="0" y="998"/>
                </a:lnTo>
                <a:lnTo>
                  <a:pt x="31" y="961"/>
                </a:lnTo>
                <a:lnTo>
                  <a:pt x="57" y="956"/>
                </a:lnTo>
                <a:lnTo>
                  <a:pt x="63" y="961"/>
                </a:lnTo>
                <a:lnTo>
                  <a:pt x="63" y="956"/>
                </a:lnTo>
                <a:lnTo>
                  <a:pt x="68" y="951"/>
                </a:lnTo>
                <a:lnTo>
                  <a:pt x="89" y="946"/>
                </a:lnTo>
                <a:lnTo>
                  <a:pt x="0" y="1044"/>
                </a:lnTo>
                <a:lnTo>
                  <a:pt x="0" y="1268"/>
                </a:lnTo>
                <a:lnTo>
                  <a:pt x="78" y="1221"/>
                </a:lnTo>
                <a:lnTo>
                  <a:pt x="52" y="1247"/>
                </a:lnTo>
                <a:lnTo>
                  <a:pt x="47" y="1252"/>
                </a:lnTo>
                <a:lnTo>
                  <a:pt x="11" y="1289"/>
                </a:lnTo>
                <a:lnTo>
                  <a:pt x="5" y="1289"/>
                </a:lnTo>
                <a:lnTo>
                  <a:pt x="5" y="1294"/>
                </a:lnTo>
                <a:lnTo>
                  <a:pt x="5" y="1289"/>
                </a:lnTo>
                <a:lnTo>
                  <a:pt x="0" y="1299"/>
                </a:lnTo>
                <a:lnTo>
                  <a:pt x="47" y="1252"/>
                </a:lnTo>
                <a:lnTo>
                  <a:pt x="47" y="1257"/>
                </a:lnTo>
                <a:lnTo>
                  <a:pt x="47" y="1252"/>
                </a:lnTo>
                <a:lnTo>
                  <a:pt x="52" y="1252"/>
                </a:lnTo>
                <a:lnTo>
                  <a:pt x="63" y="1247"/>
                </a:lnTo>
                <a:lnTo>
                  <a:pt x="63" y="1242"/>
                </a:lnTo>
                <a:lnTo>
                  <a:pt x="57" y="1247"/>
                </a:lnTo>
                <a:lnTo>
                  <a:pt x="52" y="1247"/>
                </a:lnTo>
                <a:lnTo>
                  <a:pt x="83" y="1221"/>
                </a:lnTo>
                <a:lnTo>
                  <a:pt x="120" y="1200"/>
                </a:lnTo>
                <a:lnTo>
                  <a:pt x="78" y="1252"/>
                </a:lnTo>
                <a:lnTo>
                  <a:pt x="0" y="1304"/>
                </a:lnTo>
                <a:lnTo>
                  <a:pt x="0" y="1309"/>
                </a:lnTo>
                <a:lnTo>
                  <a:pt x="68" y="1263"/>
                </a:lnTo>
                <a:lnTo>
                  <a:pt x="0" y="1346"/>
                </a:lnTo>
                <a:lnTo>
                  <a:pt x="0" y="1351"/>
                </a:lnTo>
                <a:lnTo>
                  <a:pt x="73" y="1283"/>
                </a:lnTo>
                <a:lnTo>
                  <a:pt x="73" y="1278"/>
                </a:lnTo>
                <a:lnTo>
                  <a:pt x="73" y="1283"/>
                </a:lnTo>
                <a:lnTo>
                  <a:pt x="83" y="1278"/>
                </a:lnTo>
                <a:lnTo>
                  <a:pt x="78" y="1278"/>
                </a:lnTo>
                <a:lnTo>
                  <a:pt x="140" y="1221"/>
                </a:lnTo>
                <a:lnTo>
                  <a:pt x="114" y="1257"/>
                </a:lnTo>
                <a:lnTo>
                  <a:pt x="47" y="1315"/>
                </a:lnTo>
                <a:lnTo>
                  <a:pt x="0" y="1351"/>
                </a:lnTo>
                <a:lnTo>
                  <a:pt x="0" y="1387"/>
                </a:lnTo>
                <a:lnTo>
                  <a:pt x="73" y="1335"/>
                </a:lnTo>
                <a:lnTo>
                  <a:pt x="125" y="1294"/>
                </a:lnTo>
                <a:lnTo>
                  <a:pt x="78" y="1341"/>
                </a:lnTo>
                <a:lnTo>
                  <a:pt x="208" y="1226"/>
                </a:lnTo>
                <a:lnTo>
                  <a:pt x="166" y="1283"/>
                </a:lnTo>
                <a:lnTo>
                  <a:pt x="161" y="1283"/>
                </a:lnTo>
                <a:lnTo>
                  <a:pt x="161" y="1289"/>
                </a:lnTo>
                <a:lnTo>
                  <a:pt x="161" y="1294"/>
                </a:lnTo>
                <a:lnTo>
                  <a:pt x="156" y="1294"/>
                </a:lnTo>
                <a:lnTo>
                  <a:pt x="104" y="1330"/>
                </a:lnTo>
                <a:lnTo>
                  <a:pt x="99" y="1330"/>
                </a:lnTo>
                <a:lnTo>
                  <a:pt x="94" y="1335"/>
                </a:lnTo>
                <a:lnTo>
                  <a:pt x="89" y="1335"/>
                </a:lnTo>
                <a:lnTo>
                  <a:pt x="89" y="1341"/>
                </a:lnTo>
                <a:lnTo>
                  <a:pt x="57" y="1361"/>
                </a:lnTo>
                <a:lnTo>
                  <a:pt x="42" y="1372"/>
                </a:lnTo>
                <a:lnTo>
                  <a:pt x="37" y="1372"/>
                </a:lnTo>
                <a:lnTo>
                  <a:pt x="31" y="1372"/>
                </a:lnTo>
                <a:lnTo>
                  <a:pt x="21" y="1377"/>
                </a:lnTo>
                <a:lnTo>
                  <a:pt x="26" y="1377"/>
                </a:lnTo>
                <a:lnTo>
                  <a:pt x="21" y="1382"/>
                </a:lnTo>
                <a:lnTo>
                  <a:pt x="26" y="1382"/>
                </a:lnTo>
                <a:lnTo>
                  <a:pt x="21" y="1387"/>
                </a:lnTo>
                <a:lnTo>
                  <a:pt x="21" y="1382"/>
                </a:lnTo>
                <a:lnTo>
                  <a:pt x="16" y="1387"/>
                </a:lnTo>
                <a:lnTo>
                  <a:pt x="11" y="1387"/>
                </a:lnTo>
                <a:lnTo>
                  <a:pt x="5" y="1392"/>
                </a:lnTo>
                <a:lnTo>
                  <a:pt x="0" y="1398"/>
                </a:lnTo>
                <a:lnTo>
                  <a:pt x="0" y="1418"/>
                </a:lnTo>
                <a:lnTo>
                  <a:pt x="99" y="1361"/>
                </a:lnTo>
                <a:lnTo>
                  <a:pt x="99" y="1356"/>
                </a:lnTo>
                <a:lnTo>
                  <a:pt x="104" y="1356"/>
                </a:lnTo>
                <a:lnTo>
                  <a:pt x="120" y="1346"/>
                </a:lnTo>
                <a:lnTo>
                  <a:pt x="89" y="1392"/>
                </a:lnTo>
                <a:lnTo>
                  <a:pt x="83" y="1392"/>
                </a:lnTo>
                <a:lnTo>
                  <a:pt x="83" y="1398"/>
                </a:lnTo>
                <a:lnTo>
                  <a:pt x="5" y="1507"/>
                </a:lnTo>
                <a:lnTo>
                  <a:pt x="63" y="1429"/>
                </a:lnTo>
                <a:lnTo>
                  <a:pt x="68" y="1429"/>
                </a:lnTo>
                <a:lnTo>
                  <a:pt x="78" y="1424"/>
                </a:lnTo>
                <a:lnTo>
                  <a:pt x="78" y="1418"/>
                </a:lnTo>
                <a:lnTo>
                  <a:pt x="68" y="1424"/>
                </a:lnTo>
                <a:lnTo>
                  <a:pt x="83" y="1403"/>
                </a:lnTo>
                <a:lnTo>
                  <a:pt x="89" y="1403"/>
                </a:lnTo>
                <a:lnTo>
                  <a:pt x="94" y="1403"/>
                </a:lnTo>
                <a:lnTo>
                  <a:pt x="99" y="1398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99" y="1387"/>
                </a:lnTo>
                <a:lnTo>
                  <a:pt x="94" y="1387"/>
                </a:lnTo>
                <a:lnTo>
                  <a:pt x="135" y="1341"/>
                </a:lnTo>
                <a:lnTo>
                  <a:pt x="135" y="1335"/>
                </a:lnTo>
                <a:lnTo>
                  <a:pt x="140" y="1335"/>
                </a:lnTo>
                <a:lnTo>
                  <a:pt x="146" y="1330"/>
                </a:lnTo>
                <a:lnTo>
                  <a:pt x="2276" y="2364"/>
                </a:lnTo>
                <a:lnTo>
                  <a:pt x="499" y="1205"/>
                </a:lnTo>
                <a:lnTo>
                  <a:pt x="483" y="1216"/>
                </a:lnTo>
                <a:lnTo>
                  <a:pt x="494" y="1211"/>
                </a:lnTo>
                <a:lnTo>
                  <a:pt x="499" y="1200"/>
                </a:lnTo>
                <a:lnTo>
                  <a:pt x="504" y="1205"/>
                </a:lnTo>
                <a:lnTo>
                  <a:pt x="499" y="1205"/>
                </a:lnTo>
                <a:lnTo>
                  <a:pt x="2276" y="2364"/>
                </a:lnTo>
                <a:lnTo>
                  <a:pt x="499" y="1200"/>
                </a:lnTo>
                <a:lnTo>
                  <a:pt x="504" y="1195"/>
                </a:lnTo>
                <a:lnTo>
                  <a:pt x="504" y="1200"/>
                </a:lnTo>
                <a:lnTo>
                  <a:pt x="499" y="1200"/>
                </a:lnTo>
                <a:lnTo>
                  <a:pt x="2276" y="2364"/>
                </a:lnTo>
                <a:lnTo>
                  <a:pt x="785" y="618"/>
                </a:lnTo>
                <a:lnTo>
                  <a:pt x="785" y="629"/>
                </a:lnTo>
                <a:lnTo>
                  <a:pt x="785" y="634"/>
                </a:lnTo>
                <a:lnTo>
                  <a:pt x="790" y="748"/>
                </a:lnTo>
                <a:lnTo>
                  <a:pt x="790" y="753"/>
                </a:lnTo>
                <a:lnTo>
                  <a:pt x="785" y="753"/>
                </a:lnTo>
                <a:lnTo>
                  <a:pt x="790" y="753"/>
                </a:lnTo>
                <a:lnTo>
                  <a:pt x="785" y="816"/>
                </a:lnTo>
                <a:lnTo>
                  <a:pt x="785" y="795"/>
                </a:lnTo>
                <a:lnTo>
                  <a:pt x="779" y="774"/>
                </a:lnTo>
                <a:lnTo>
                  <a:pt x="779" y="696"/>
                </a:lnTo>
                <a:lnTo>
                  <a:pt x="774" y="582"/>
                </a:lnTo>
                <a:lnTo>
                  <a:pt x="779" y="582"/>
                </a:lnTo>
                <a:lnTo>
                  <a:pt x="785" y="618"/>
                </a:lnTo>
                <a:lnTo>
                  <a:pt x="2276" y="2364"/>
                </a:lnTo>
                <a:lnTo>
                  <a:pt x="779" y="577"/>
                </a:lnTo>
                <a:lnTo>
                  <a:pt x="774" y="577"/>
                </a:lnTo>
                <a:lnTo>
                  <a:pt x="774" y="582"/>
                </a:lnTo>
                <a:lnTo>
                  <a:pt x="769" y="535"/>
                </a:lnTo>
                <a:lnTo>
                  <a:pt x="764" y="515"/>
                </a:lnTo>
                <a:lnTo>
                  <a:pt x="764" y="478"/>
                </a:lnTo>
                <a:lnTo>
                  <a:pt x="779" y="577"/>
                </a:lnTo>
                <a:lnTo>
                  <a:pt x="2276" y="2364"/>
                </a:lnTo>
                <a:lnTo>
                  <a:pt x="728" y="556"/>
                </a:lnTo>
                <a:lnTo>
                  <a:pt x="738" y="551"/>
                </a:lnTo>
                <a:lnTo>
                  <a:pt x="738" y="546"/>
                </a:lnTo>
                <a:lnTo>
                  <a:pt x="738" y="587"/>
                </a:lnTo>
                <a:lnTo>
                  <a:pt x="728" y="556"/>
                </a:lnTo>
                <a:lnTo>
                  <a:pt x="2276" y="2364"/>
                </a:lnTo>
                <a:lnTo>
                  <a:pt x="728" y="1013"/>
                </a:lnTo>
                <a:lnTo>
                  <a:pt x="728" y="1013"/>
                </a:lnTo>
                <a:lnTo>
                  <a:pt x="728" y="1018"/>
                </a:lnTo>
                <a:lnTo>
                  <a:pt x="728" y="1013"/>
                </a:lnTo>
                <a:lnTo>
                  <a:pt x="2276" y="2364"/>
                </a:lnTo>
                <a:lnTo>
                  <a:pt x="509" y="857"/>
                </a:lnTo>
                <a:lnTo>
                  <a:pt x="504" y="863"/>
                </a:lnTo>
                <a:lnTo>
                  <a:pt x="504" y="857"/>
                </a:lnTo>
                <a:lnTo>
                  <a:pt x="509" y="857"/>
                </a:lnTo>
                <a:lnTo>
                  <a:pt x="2276" y="2364"/>
                </a:lnTo>
                <a:lnTo>
                  <a:pt x="509" y="1065"/>
                </a:lnTo>
                <a:lnTo>
                  <a:pt x="520" y="1060"/>
                </a:lnTo>
                <a:lnTo>
                  <a:pt x="504" y="1070"/>
                </a:lnTo>
                <a:lnTo>
                  <a:pt x="509" y="1065"/>
                </a:lnTo>
                <a:lnTo>
                  <a:pt x="2276" y="2364"/>
                </a:lnTo>
                <a:lnTo>
                  <a:pt x="494" y="1076"/>
                </a:lnTo>
                <a:lnTo>
                  <a:pt x="520" y="1070"/>
                </a:lnTo>
                <a:lnTo>
                  <a:pt x="489" y="1081"/>
                </a:lnTo>
                <a:lnTo>
                  <a:pt x="494" y="1076"/>
                </a:lnTo>
                <a:lnTo>
                  <a:pt x="2276" y="2364"/>
                </a:lnTo>
                <a:lnTo>
                  <a:pt x="483" y="1086"/>
                </a:lnTo>
                <a:lnTo>
                  <a:pt x="546" y="1070"/>
                </a:lnTo>
                <a:lnTo>
                  <a:pt x="504" y="1091"/>
                </a:lnTo>
                <a:lnTo>
                  <a:pt x="546" y="1081"/>
                </a:lnTo>
                <a:lnTo>
                  <a:pt x="447" y="1117"/>
                </a:lnTo>
                <a:lnTo>
                  <a:pt x="483" y="1086"/>
                </a:lnTo>
                <a:lnTo>
                  <a:pt x="2276" y="2364"/>
                </a:lnTo>
                <a:lnTo>
                  <a:pt x="395" y="1112"/>
                </a:lnTo>
                <a:lnTo>
                  <a:pt x="400" y="1107"/>
                </a:lnTo>
                <a:lnTo>
                  <a:pt x="400" y="1112"/>
                </a:lnTo>
                <a:lnTo>
                  <a:pt x="400" y="1107"/>
                </a:lnTo>
                <a:lnTo>
                  <a:pt x="400" y="1112"/>
                </a:lnTo>
                <a:lnTo>
                  <a:pt x="395" y="1112"/>
                </a:lnTo>
                <a:lnTo>
                  <a:pt x="2276" y="2364"/>
                </a:lnTo>
                <a:lnTo>
                  <a:pt x="421" y="1044"/>
                </a:lnTo>
                <a:lnTo>
                  <a:pt x="416" y="1055"/>
                </a:lnTo>
                <a:lnTo>
                  <a:pt x="390" y="1070"/>
                </a:lnTo>
                <a:lnTo>
                  <a:pt x="421" y="1044"/>
                </a:lnTo>
                <a:lnTo>
                  <a:pt x="2276" y="2364"/>
                </a:lnTo>
                <a:lnTo>
                  <a:pt x="317" y="733"/>
                </a:lnTo>
                <a:lnTo>
                  <a:pt x="322" y="727"/>
                </a:lnTo>
                <a:lnTo>
                  <a:pt x="322" y="733"/>
                </a:lnTo>
                <a:lnTo>
                  <a:pt x="317" y="727"/>
                </a:lnTo>
                <a:lnTo>
                  <a:pt x="317" y="733"/>
                </a:lnTo>
                <a:lnTo>
                  <a:pt x="2276" y="2364"/>
                </a:lnTo>
                <a:lnTo>
                  <a:pt x="281" y="546"/>
                </a:lnTo>
                <a:lnTo>
                  <a:pt x="281" y="540"/>
                </a:lnTo>
                <a:lnTo>
                  <a:pt x="286" y="546"/>
                </a:lnTo>
                <a:lnTo>
                  <a:pt x="281" y="551"/>
                </a:lnTo>
                <a:lnTo>
                  <a:pt x="281" y="546"/>
                </a:lnTo>
                <a:lnTo>
                  <a:pt x="2276" y="2364"/>
                </a:lnTo>
                <a:lnTo>
                  <a:pt x="270" y="582"/>
                </a:lnTo>
                <a:lnTo>
                  <a:pt x="281" y="577"/>
                </a:lnTo>
                <a:lnTo>
                  <a:pt x="286" y="603"/>
                </a:lnTo>
                <a:lnTo>
                  <a:pt x="281" y="613"/>
                </a:lnTo>
                <a:lnTo>
                  <a:pt x="276" y="618"/>
                </a:lnTo>
                <a:lnTo>
                  <a:pt x="265" y="613"/>
                </a:lnTo>
                <a:lnTo>
                  <a:pt x="270" y="582"/>
                </a:lnTo>
                <a:lnTo>
                  <a:pt x="2276" y="2364"/>
                </a:lnTo>
                <a:lnTo>
                  <a:pt x="260" y="629"/>
                </a:lnTo>
                <a:lnTo>
                  <a:pt x="265" y="634"/>
                </a:lnTo>
                <a:lnTo>
                  <a:pt x="260" y="644"/>
                </a:lnTo>
                <a:lnTo>
                  <a:pt x="255" y="639"/>
                </a:lnTo>
                <a:lnTo>
                  <a:pt x="260" y="629"/>
                </a:lnTo>
                <a:lnTo>
                  <a:pt x="2276" y="2364"/>
                </a:lnTo>
                <a:lnTo>
                  <a:pt x="244" y="696"/>
                </a:lnTo>
                <a:lnTo>
                  <a:pt x="286" y="644"/>
                </a:lnTo>
                <a:lnTo>
                  <a:pt x="281" y="676"/>
                </a:lnTo>
                <a:lnTo>
                  <a:pt x="234" y="727"/>
                </a:lnTo>
                <a:lnTo>
                  <a:pt x="244" y="696"/>
                </a:lnTo>
                <a:lnTo>
                  <a:pt x="2276" y="2364"/>
                </a:lnTo>
                <a:lnTo>
                  <a:pt x="11" y="961"/>
                </a:lnTo>
                <a:lnTo>
                  <a:pt x="239" y="702"/>
                </a:lnTo>
                <a:lnTo>
                  <a:pt x="229" y="733"/>
                </a:lnTo>
                <a:lnTo>
                  <a:pt x="192" y="769"/>
                </a:lnTo>
                <a:lnTo>
                  <a:pt x="187" y="769"/>
                </a:lnTo>
                <a:lnTo>
                  <a:pt x="172" y="774"/>
                </a:lnTo>
                <a:lnTo>
                  <a:pt x="172" y="779"/>
                </a:lnTo>
                <a:lnTo>
                  <a:pt x="177" y="785"/>
                </a:lnTo>
                <a:lnTo>
                  <a:pt x="161" y="800"/>
                </a:lnTo>
                <a:lnTo>
                  <a:pt x="52" y="940"/>
                </a:lnTo>
                <a:lnTo>
                  <a:pt x="11" y="961"/>
                </a:lnTo>
                <a:lnTo>
                  <a:pt x="2276" y="2364"/>
                </a:lnTo>
                <a:lnTo>
                  <a:pt x="224" y="743"/>
                </a:lnTo>
                <a:lnTo>
                  <a:pt x="213" y="774"/>
                </a:lnTo>
                <a:lnTo>
                  <a:pt x="198" y="774"/>
                </a:lnTo>
                <a:lnTo>
                  <a:pt x="224" y="743"/>
                </a:lnTo>
                <a:lnTo>
                  <a:pt x="2276" y="2364"/>
                </a:lnTo>
                <a:lnTo>
                  <a:pt x="135" y="883"/>
                </a:lnTo>
                <a:lnTo>
                  <a:pt x="114" y="899"/>
                </a:lnTo>
                <a:lnTo>
                  <a:pt x="52" y="935"/>
                </a:lnTo>
                <a:lnTo>
                  <a:pt x="182" y="790"/>
                </a:lnTo>
                <a:lnTo>
                  <a:pt x="192" y="795"/>
                </a:lnTo>
                <a:lnTo>
                  <a:pt x="198" y="795"/>
                </a:lnTo>
                <a:lnTo>
                  <a:pt x="203" y="790"/>
                </a:lnTo>
                <a:lnTo>
                  <a:pt x="192" y="821"/>
                </a:lnTo>
                <a:lnTo>
                  <a:pt x="213" y="785"/>
                </a:lnTo>
                <a:lnTo>
                  <a:pt x="218" y="774"/>
                </a:lnTo>
                <a:lnTo>
                  <a:pt x="234" y="738"/>
                </a:lnTo>
                <a:lnTo>
                  <a:pt x="281" y="681"/>
                </a:lnTo>
                <a:lnTo>
                  <a:pt x="260" y="738"/>
                </a:lnTo>
                <a:lnTo>
                  <a:pt x="255" y="738"/>
                </a:lnTo>
                <a:lnTo>
                  <a:pt x="244" y="748"/>
                </a:lnTo>
                <a:lnTo>
                  <a:pt x="250" y="748"/>
                </a:lnTo>
                <a:lnTo>
                  <a:pt x="255" y="743"/>
                </a:lnTo>
                <a:lnTo>
                  <a:pt x="229" y="779"/>
                </a:lnTo>
                <a:lnTo>
                  <a:pt x="198" y="821"/>
                </a:lnTo>
                <a:lnTo>
                  <a:pt x="192" y="826"/>
                </a:lnTo>
                <a:lnTo>
                  <a:pt x="192" y="821"/>
                </a:lnTo>
                <a:lnTo>
                  <a:pt x="187" y="826"/>
                </a:lnTo>
                <a:lnTo>
                  <a:pt x="135" y="883"/>
                </a:lnTo>
                <a:lnTo>
                  <a:pt x="2276" y="2364"/>
                </a:lnTo>
                <a:lnTo>
                  <a:pt x="213" y="951"/>
                </a:lnTo>
                <a:lnTo>
                  <a:pt x="218" y="946"/>
                </a:lnTo>
                <a:lnTo>
                  <a:pt x="213" y="946"/>
                </a:lnTo>
                <a:lnTo>
                  <a:pt x="218" y="946"/>
                </a:lnTo>
                <a:lnTo>
                  <a:pt x="213" y="951"/>
                </a:lnTo>
                <a:lnTo>
                  <a:pt x="2276" y="2364"/>
                </a:lnTo>
                <a:lnTo>
                  <a:pt x="203" y="1174"/>
                </a:lnTo>
                <a:lnTo>
                  <a:pt x="198" y="1169"/>
                </a:lnTo>
                <a:lnTo>
                  <a:pt x="192" y="1169"/>
                </a:lnTo>
                <a:lnTo>
                  <a:pt x="192" y="1174"/>
                </a:lnTo>
                <a:lnTo>
                  <a:pt x="187" y="1174"/>
                </a:lnTo>
                <a:lnTo>
                  <a:pt x="187" y="1179"/>
                </a:lnTo>
                <a:lnTo>
                  <a:pt x="192" y="1179"/>
                </a:lnTo>
                <a:lnTo>
                  <a:pt x="198" y="1179"/>
                </a:lnTo>
                <a:lnTo>
                  <a:pt x="192" y="1185"/>
                </a:lnTo>
                <a:lnTo>
                  <a:pt x="172" y="1195"/>
                </a:lnTo>
                <a:lnTo>
                  <a:pt x="187" y="1185"/>
                </a:lnTo>
                <a:lnTo>
                  <a:pt x="146" y="1226"/>
                </a:lnTo>
                <a:lnTo>
                  <a:pt x="172" y="1195"/>
                </a:lnTo>
                <a:lnTo>
                  <a:pt x="229" y="1117"/>
                </a:lnTo>
                <a:lnTo>
                  <a:pt x="281" y="1076"/>
                </a:lnTo>
                <a:lnTo>
                  <a:pt x="333" y="1029"/>
                </a:lnTo>
                <a:lnTo>
                  <a:pt x="374" y="977"/>
                </a:lnTo>
                <a:lnTo>
                  <a:pt x="379" y="977"/>
                </a:lnTo>
                <a:lnTo>
                  <a:pt x="307" y="1060"/>
                </a:lnTo>
                <a:lnTo>
                  <a:pt x="239" y="1138"/>
                </a:lnTo>
                <a:lnTo>
                  <a:pt x="234" y="1138"/>
                </a:lnTo>
                <a:lnTo>
                  <a:pt x="213" y="1164"/>
                </a:lnTo>
                <a:lnTo>
                  <a:pt x="213" y="1159"/>
                </a:lnTo>
                <a:lnTo>
                  <a:pt x="203" y="1159"/>
                </a:lnTo>
                <a:lnTo>
                  <a:pt x="208" y="1164"/>
                </a:lnTo>
                <a:lnTo>
                  <a:pt x="213" y="1164"/>
                </a:lnTo>
                <a:lnTo>
                  <a:pt x="203" y="1174"/>
                </a:lnTo>
                <a:lnTo>
                  <a:pt x="2276" y="2364"/>
                </a:lnTo>
                <a:lnTo>
                  <a:pt x="270" y="1164"/>
                </a:lnTo>
                <a:lnTo>
                  <a:pt x="250" y="1205"/>
                </a:lnTo>
                <a:lnTo>
                  <a:pt x="244" y="1226"/>
                </a:lnTo>
                <a:lnTo>
                  <a:pt x="250" y="1221"/>
                </a:lnTo>
                <a:lnTo>
                  <a:pt x="255" y="1221"/>
                </a:lnTo>
                <a:lnTo>
                  <a:pt x="255" y="1216"/>
                </a:lnTo>
                <a:lnTo>
                  <a:pt x="255" y="1211"/>
                </a:lnTo>
                <a:lnTo>
                  <a:pt x="281" y="1179"/>
                </a:lnTo>
                <a:lnTo>
                  <a:pt x="343" y="1107"/>
                </a:lnTo>
                <a:lnTo>
                  <a:pt x="400" y="1081"/>
                </a:lnTo>
                <a:lnTo>
                  <a:pt x="364" y="1128"/>
                </a:lnTo>
                <a:lnTo>
                  <a:pt x="265" y="1211"/>
                </a:lnTo>
                <a:lnTo>
                  <a:pt x="182" y="1278"/>
                </a:lnTo>
                <a:lnTo>
                  <a:pt x="270" y="1164"/>
                </a:lnTo>
                <a:lnTo>
                  <a:pt x="2276" y="2364"/>
                </a:lnTo>
                <a:lnTo>
                  <a:pt x="327" y="1143"/>
                </a:lnTo>
                <a:lnTo>
                  <a:pt x="317" y="1148"/>
                </a:lnTo>
                <a:lnTo>
                  <a:pt x="322" y="1148"/>
                </a:lnTo>
                <a:lnTo>
                  <a:pt x="327" y="1153"/>
                </a:lnTo>
                <a:lnTo>
                  <a:pt x="333" y="1148"/>
                </a:lnTo>
                <a:lnTo>
                  <a:pt x="333" y="1143"/>
                </a:lnTo>
                <a:lnTo>
                  <a:pt x="327" y="1143"/>
                </a:lnTo>
                <a:lnTo>
                  <a:pt x="2276" y="2364"/>
                </a:lnTo>
                <a:lnTo>
                  <a:pt x="909" y="390"/>
                </a:lnTo>
                <a:lnTo>
                  <a:pt x="904" y="395"/>
                </a:lnTo>
                <a:lnTo>
                  <a:pt x="904" y="390"/>
                </a:lnTo>
                <a:lnTo>
                  <a:pt x="904" y="395"/>
                </a:lnTo>
                <a:lnTo>
                  <a:pt x="899" y="395"/>
                </a:lnTo>
                <a:lnTo>
                  <a:pt x="904" y="395"/>
                </a:lnTo>
                <a:lnTo>
                  <a:pt x="909" y="390"/>
                </a:lnTo>
                <a:lnTo>
                  <a:pt x="2276" y="2364"/>
                </a:lnTo>
                <a:lnTo>
                  <a:pt x="343" y="2213"/>
                </a:lnTo>
                <a:lnTo>
                  <a:pt x="338" y="2234"/>
                </a:lnTo>
                <a:lnTo>
                  <a:pt x="333" y="2234"/>
                </a:lnTo>
                <a:lnTo>
                  <a:pt x="333" y="2224"/>
                </a:lnTo>
                <a:lnTo>
                  <a:pt x="327" y="2244"/>
                </a:lnTo>
                <a:lnTo>
                  <a:pt x="338" y="2234"/>
                </a:lnTo>
                <a:lnTo>
                  <a:pt x="343" y="2213"/>
                </a:lnTo>
                <a:lnTo>
                  <a:pt x="2276" y="2364"/>
                </a:lnTo>
                <a:lnTo>
                  <a:pt x="364" y="1252"/>
                </a:lnTo>
                <a:lnTo>
                  <a:pt x="369" y="1252"/>
                </a:lnTo>
                <a:lnTo>
                  <a:pt x="369" y="1247"/>
                </a:lnTo>
                <a:lnTo>
                  <a:pt x="369" y="1242"/>
                </a:lnTo>
                <a:lnTo>
                  <a:pt x="364" y="1242"/>
                </a:lnTo>
                <a:lnTo>
                  <a:pt x="364" y="1237"/>
                </a:lnTo>
                <a:lnTo>
                  <a:pt x="353" y="1242"/>
                </a:lnTo>
                <a:lnTo>
                  <a:pt x="348" y="1247"/>
                </a:lnTo>
                <a:lnTo>
                  <a:pt x="348" y="1252"/>
                </a:lnTo>
                <a:lnTo>
                  <a:pt x="348" y="1247"/>
                </a:lnTo>
                <a:lnTo>
                  <a:pt x="348" y="1252"/>
                </a:lnTo>
                <a:lnTo>
                  <a:pt x="353" y="1252"/>
                </a:lnTo>
                <a:lnTo>
                  <a:pt x="348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7"/>
                </a:lnTo>
                <a:lnTo>
                  <a:pt x="359" y="1252"/>
                </a:lnTo>
                <a:lnTo>
                  <a:pt x="359" y="1257"/>
                </a:lnTo>
                <a:lnTo>
                  <a:pt x="364" y="1252"/>
                </a:lnTo>
                <a:lnTo>
                  <a:pt x="2276" y="2364"/>
                </a:lnTo>
                <a:lnTo>
                  <a:pt x="338" y="1382"/>
                </a:lnTo>
                <a:lnTo>
                  <a:pt x="333" y="1387"/>
                </a:lnTo>
                <a:lnTo>
                  <a:pt x="338" y="1387"/>
                </a:lnTo>
                <a:lnTo>
                  <a:pt x="343" y="1382"/>
                </a:lnTo>
                <a:lnTo>
                  <a:pt x="338" y="1382"/>
                </a:lnTo>
                <a:lnTo>
                  <a:pt x="2276" y="2364"/>
                </a:lnTo>
                <a:lnTo>
                  <a:pt x="333" y="1974"/>
                </a:lnTo>
                <a:lnTo>
                  <a:pt x="338" y="1912"/>
                </a:lnTo>
                <a:lnTo>
                  <a:pt x="333" y="1922"/>
                </a:lnTo>
                <a:lnTo>
                  <a:pt x="333" y="1938"/>
                </a:lnTo>
                <a:lnTo>
                  <a:pt x="333" y="1974"/>
                </a:lnTo>
                <a:lnTo>
                  <a:pt x="2276" y="2364"/>
                </a:lnTo>
                <a:lnTo>
                  <a:pt x="333" y="1335"/>
                </a:lnTo>
                <a:lnTo>
                  <a:pt x="327" y="1341"/>
                </a:lnTo>
                <a:lnTo>
                  <a:pt x="333" y="1341"/>
                </a:lnTo>
                <a:lnTo>
                  <a:pt x="333" y="1335"/>
                </a:lnTo>
                <a:lnTo>
                  <a:pt x="2276" y="2364"/>
                </a:lnTo>
                <a:lnTo>
                  <a:pt x="343" y="1335"/>
                </a:lnTo>
                <a:lnTo>
                  <a:pt x="338" y="1335"/>
                </a:lnTo>
                <a:lnTo>
                  <a:pt x="333" y="1341"/>
                </a:lnTo>
                <a:lnTo>
                  <a:pt x="338" y="1341"/>
                </a:lnTo>
                <a:lnTo>
                  <a:pt x="343" y="1335"/>
                </a:lnTo>
                <a:lnTo>
                  <a:pt x="2276" y="2364"/>
                </a:lnTo>
                <a:lnTo>
                  <a:pt x="327" y="1974"/>
                </a:lnTo>
                <a:lnTo>
                  <a:pt x="327" y="1990"/>
                </a:lnTo>
                <a:lnTo>
                  <a:pt x="333" y="1979"/>
                </a:lnTo>
                <a:lnTo>
                  <a:pt x="327" y="1974"/>
                </a:lnTo>
                <a:lnTo>
                  <a:pt x="2276" y="2364"/>
                </a:lnTo>
                <a:lnTo>
                  <a:pt x="333" y="1330"/>
                </a:lnTo>
                <a:lnTo>
                  <a:pt x="327" y="1330"/>
                </a:lnTo>
                <a:lnTo>
                  <a:pt x="322" y="1335"/>
                </a:lnTo>
                <a:lnTo>
                  <a:pt x="327" y="1335"/>
                </a:lnTo>
                <a:lnTo>
                  <a:pt x="333" y="1335"/>
                </a:lnTo>
                <a:lnTo>
                  <a:pt x="333" y="1330"/>
                </a:lnTo>
                <a:lnTo>
                  <a:pt x="2276" y="2364"/>
                </a:lnTo>
                <a:lnTo>
                  <a:pt x="463" y="1122"/>
                </a:lnTo>
                <a:lnTo>
                  <a:pt x="463" y="1128"/>
                </a:lnTo>
                <a:lnTo>
                  <a:pt x="468" y="1122"/>
                </a:lnTo>
                <a:lnTo>
                  <a:pt x="473" y="1117"/>
                </a:lnTo>
                <a:lnTo>
                  <a:pt x="478" y="1112"/>
                </a:lnTo>
                <a:lnTo>
                  <a:pt x="483" y="1112"/>
                </a:lnTo>
                <a:lnTo>
                  <a:pt x="483" y="1107"/>
                </a:lnTo>
                <a:lnTo>
                  <a:pt x="478" y="1112"/>
                </a:lnTo>
                <a:lnTo>
                  <a:pt x="468" y="1117"/>
                </a:lnTo>
                <a:lnTo>
                  <a:pt x="463" y="1122"/>
                </a:lnTo>
                <a:lnTo>
                  <a:pt x="2276" y="2364"/>
                </a:lnTo>
                <a:lnTo>
                  <a:pt x="447" y="1221"/>
                </a:lnTo>
                <a:lnTo>
                  <a:pt x="452" y="1221"/>
                </a:lnTo>
                <a:lnTo>
                  <a:pt x="457" y="1221"/>
                </a:lnTo>
                <a:lnTo>
                  <a:pt x="457" y="1216"/>
                </a:lnTo>
                <a:lnTo>
                  <a:pt x="463" y="1216"/>
                </a:lnTo>
                <a:lnTo>
                  <a:pt x="457" y="1211"/>
                </a:lnTo>
                <a:lnTo>
                  <a:pt x="452" y="1211"/>
                </a:lnTo>
                <a:lnTo>
                  <a:pt x="447" y="1216"/>
                </a:lnTo>
                <a:lnTo>
                  <a:pt x="447" y="1221"/>
                </a:lnTo>
                <a:lnTo>
                  <a:pt x="2276" y="2364"/>
                </a:lnTo>
                <a:lnTo>
                  <a:pt x="379" y="1320"/>
                </a:lnTo>
                <a:lnTo>
                  <a:pt x="385" y="1315"/>
                </a:lnTo>
                <a:lnTo>
                  <a:pt x="374" y="1315"/>
                </a:lnTo>
                <a:lnTo>
                  <a:pt x="374" y="1320"/>
                </a:lnTo>
                <a:lnTo>
                  <a:pt x="379" y="1320"/>
                </a:lnTo>
                <a:lnTo>
                  <a:pt x="2276" y="2364"/>
                </a:lnTo>
                <a:lnTo>
                  <a:pt x="379" y="1372"/>
                </a:lnTo>
                <a:lnTo>
                  <a:pt x="390" y="1366"/>
                </a:lnTo>
                <a:lnTo>
                  <a:pt x="390" y="1361"/>
                </a:lnTo>
                <a:lnTo>
                  <a:pt x="379" y="1372"/>
                </a:lnTo>
                <a:lnTo>
                  <a:pt x="2276" y="2364"/>
                </a:lnTo>
                <a:lnTo>
                  <a:pt x="395" y="1325"/>
                </a:lnTo>
                <a:lnTo>
                  <a:pt x="390" y="1320"/>
                </a:lnTo>
                <a:lnTo>
                  <a:pt x="385" y="1320"/>
                </a:lnTo>
                <a:lnTo>
                  <a:pt x="379" y="1325"/>
                </a:lnTo>
                <a:lnTo>
                  <a:pt x="374" y="1330"/>
                </a:lnTo>
                <a:lnTo>
                  <a:pt x="379" y="1330"/>
                </a:lnTo>
                <a:lnTo>
                  <a:pt x="374" y="1330"/>
                </a:lnTo>
                <a:lnTo>
                  <a:pt x="374" y="1335"/>
                </a:lnTo>
                <a:lnTo>
                  <a:pt x="379" y="1330"/>
                </a:lnTo>
                <a:lnTo>
                  <a:pt x="374" y="1335"/>
                </a:lnTo>
                <a:lnTo>
                  <a:pt x="379" y="1335"/>
                </a:lnTo>
                <a:lnTo>
                  <a:pt x="385" y="1335"/>
                </a:lnTo>
                <a:lnTo>
                  <a:pt x="385" y="1330"/>
                </a:lnTo>
                <a:lnTo>
                  <a:pt x="390" y="1330"/>
                </a:lnTo>
                <a:lnTo>
                  <a:pt x="390" y="1325"/>
                </a:lnTo>
                <a:lnTo>
                  <a:pt x="395" y="1325"/>
                </a:lnTo>
                <a:lnTo>
                  <a:pt x="2276" y="2364"/>
                </a:lnTo>
                <a:lnTo>
                  <a:pt x="395" y="1283"/>
                </a:lnTo>
                <a:lnTo>
                  <a:pt x="390" y="1278"/>
                </a:lnTo>
                <a:lnTo>
                  <a:pt x="385" y="1278"/>
                </a:lnTo>
                <a:lnTo>
                  <a:pt x="385" y="1283"/>
                </a:lnTo>
                <a:lnTo>
                  <a:pt x="379" y="1283"/>
                </a:lnTo>
                <a:lnTo>
                  <a:pt x="374" y="1283"/>
                </a:lnTo>
                <a:lnTo>
                  <a:pt x="369" y="1289"/>
                </a:lnTo>
                <a:lnTo>
                  <a:pt x="374" y="1289"/>
                </a:lnTo>
                <a:lnTo>
                  <a:pt x="369" y="1289"/>
                </a:lnTo>
                <a:lnTo>
                  <a:pt x="369" y="1294"/>
                </a:lnTo>
                <a:lnTo>
                  <a:pt x="369" y="1299"/>
                </a:lnTo>
                <a:lnTo>
                  <a:pt x="369" y="1294"/>
                </a:lnTo>
                <a:lnTo>
                  <a:pt x="369" y="1299"/>
                </a:lnTo>
                <a:lnTo>
                  <a:pt x="374" y="1299"/>
                </a:lnTo>
                <a:lnTo>
                  <a:pt x="369" y="1299"/>
                </a:lnTo>
                <a:lnTo>
                  <a:pt x="374" y="1299"/>
                </a:lnTo>
                <a:lnTo>
                  <a:pt x="379" y="1299"/>
                </a:lnTo>
                <a:lnTo>
                  <a:pt x="385" y="1299"/>
                </a:lnTo>
                <a:lnTo>
                  <a:pt x="390" y="1294"/>
                </a:lnTo>
                <a:lnTo>
                  <a:pt x="390" y="1289"/>
                </a:lnTo>
                <a:lnTo>
                  <a:pt x="395" y="1289"/>
                </a:lnTo>
                <a:lnTo>
                  <a:pt x="395" y="1283"/>
                </a:lnTo>
                <a:lnTo>
                  <a:pt x="2276" y="2364"/>
                </a:lnTo>
                <a:lnTo>
                  <a:pt x="270" y="1361"/>
                </a:lnTo>
                <a:lnTo>
                  <a:pt x="270" y="1356"/>
                </a:lnTo>
                <a:lnTo>
                  <a:pt x="260" y="1356"/>
                </a:lnTo>
                <a:lnTo>
                  <a:pt x="255" y="1361"/>
                </a:lnTo>
                <a:lnTo>
                  <a:pt x="250" y="1366"/>
                </a:lnTo>
                <a:lnTo>
                  <a:pt x="244" y="1372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82"/>
                </a:lnTo>
                <a:lnTo>
                  <a:pt x="244" y="1377"/>
                </a:lnTo>
                <a:lnTo>
                  <a:pt x="250" y="1377"/>
                </a:lnTo>
                <a:lnTo>
                  <a:pt x="250" y="1382"/>
                </a:lnTo>
                <a:lnTo>
                  <a:pt x="250" y="1377"/>
                </a:lnTo>
                <a:lnTo>
                  <a:pt x="255" y="1377"/>
                </a:lnTo>
                <a:lnTo>
                  <a:pt x="255" y="1382"/>
                </a:lnTo>
                <a:lnTo>
                  <a:pt x="255" y="1377"/>
                </a:lnTo>
                <a:lnTo>
                  <a:pt x="265" y="1372"/>
                </a:lnTo>
                <a:lnTo>
                  <a:pt x="265" y="1366"/>
                </a:lnTo>
                <a:lnTo>
                  <a:pt x="270" y="1366"/>
                </a:lnTo>
                <a:lnTo>
                  <a:pt x="270" y="1361"/>
                </a:lnTo>
                <a:lnTo>
                  <a:pt x="2276" y="2364"/>
                </a:lnTo>
                <a:lnTo>
                  <a:pt x="255" y="1289"/>
                </a:lnTo>
                <a:lnTo>
                  <a:pt x="244" y="1294"/>
                </a:lnTo>
                <a:lnTo>
                  <a:pt x="234" y="1299"/>
                </a:lnTo>
                <a:lnTo>
                  <a:pt x="239" y="1299"/>
                </a:lnTo>
                <a:lnTo>
                  <a:pt x="255" y="1294"/>
                </a:lnTo>
                <a:lnTo>
                  <a:pt x="255" y="1289"/>
                </a:lnTo>
                <a:lnTo>
                  <a:pt x="2276" y="2364"/>
                </a:lnTo>
                <a:lnTo>
                  <a:pt x="286" y="1278"/>
                </a:lnTo>
                <a:lnTo>
                  <a:pt x="286" y="1273"/>
                </a:lnTo>
                <a:lnTo>
                  <a:pt x="281" y="1278"/>
                </a:lnTo>
                <a:lnTo>
                  <a:pt x="286" y="1278"/>
                </a:lnTo>
                <a:lnTo>
                  <a:pt x="2276" y="2364"/>
                </a:lnTo>
                <a:lnTo>
                  <a:pt x="270" y="1283"/>
                </a:lnTo>
                <a:lnTo>
                  <a:pt x="276" y="1283"/>
                </a:lnTo>
                <a:lnTo>
                  <a:pt x="276" y="1278"/>
                </a:lnTo>
                <a:lnTo>
                  <a:pt x="270" y="1283"/>
                </a:lnTo>
                <a:lnTo>
                  <a:pt x="270" y="1289"/>
                </a:lnTo>
                <a:lnTo>
                  <a:pt x="270" y="1283"/>
                </a:lnTo>
                <a:lnTo>
                  <a:pt x="2276" y="2364"/>
                </a:lnTo>
                <a:lnTo>
                  <a:pt x="286" y="1341"/>
                </a:lnTo>
                <a:lnTo>
                  <a:pt x="286" y="1335"/>
                </a:lnTo>
                <a:lnTo>
                  <a:pt x="281" y="1335"/>
                </a:lnTo>
                <a:lnTo>
                  <a:pt x="276" y="1346"/>
                </a:lnTo>
                <a:lnTo>
                  <a:pt x="270" y="1346"/>
                </a:lnTo>
                <a:lnTo>
                  <a:pt x="281" y="1346"/>
                </a:lnTo>
                <a:lnTo>
                  <a:pt x="286" y="1341"/>
                </a:lnTo>
                <a:lnTo>
                  <a:pt x="2276" y="2364"/>
                </a:lnTo>
                <a:lnTo>
                  <a:pt x="296" y="1278"/>
                </a:lnTo>
                <a:lnTo>
                  <a:pt x="302" y="1273"/>
                </a:lnTo>
                <a:lnTo>
                  <a:pt x="307" y="1273"/>
                </a:lnTo>
                <a:lnTo>
                  <a:pt x="307" y="1268"/>
                </a:lnTo>
                <a:lnTo>
                  <a:pt x="317" y="1263"/>
                </a:lnTo>
                <a:lnTo>
                  <a:pt x="307" y="1263"/>
                </a:lnTo>
                <a:lnTo>
                  <a:pt x="307" y="1257"/>
                </a:lnTo>
                <a:lnTo>
                  <a:pt x="296" y="1263"/>
                </a:lnTo>
                <a:lnTo>
                  <a:pt x="291" y="1268"/>
                </a:lnTo>
                <a:lnTo>
                  <a:pt x="286" y="1268"/>
                </a:lnTo>
                <a:lnTo>
                  <a:pt x="291" y="1268"/>
                </a:lnTo>
                <a:lnTo>
                  <a:pt x="291" y="1273"/>
                </a:lnTo>
                <a:lnTo>
                  <a:pt x="291" y="1268"/>
                </a:lnTo>
                <a:lnTo>
                  <a:pt x="291" y="1273"/>
                </a:lnTo>
                <a:lnTo>
                  <a:pt x="286" y="1278"/>
                </a:lnTo>
                <a:lnTo>
                  <a:pt x="291" y="1273"/>
                </a:lnTo>
                <a:lnTo>
                  <a:pt x="291" y="1278"/>
                </a:lnTo>
                <a:lnTo>
                  <a:pt x="291" y="1273"/>
                </a:lnTo>
                <a:lnTo>
                  <a:pt x="296" y="1278"/>
                </a:lnTo>
                <a:lnTo>
                  <a:pt x="2276" y="2364"/>
                </a:lnTo>
                <a:lnTo>
                  <a:pt x="213" y="1382"/>
                </a:lnTo>
                <a:lnTo>
                  <a:pt x="224" y="1377"/>
                </a:lnTo>
                <a:lnTo>
                  <a:pt x="224" y="1372"/>
                </a:lnTo>
                <a:lnTo>
                  <a:pt x="218" y="1372"/>
                </a:lnTo>
                <a:lnTo>
                  <a:pt x="213" y="1382"/>
                </a:lnTo>
                <a:lnTo>
                  <a:pt x="213" y="1377"/>
                </a:lnTo>
                <a:lnTo>
                  <a:pt x="213" y="1382"/>
                </a:lnTo>
                <a:lnTo>
                  <a:pt x="2276" y="2364"/>
                </a:lnTo>
                <a:lnTo>
                  <a:pt x="317" y="1351"/>
                </a:lnTo>
                <a:lnTo>
                  <a:pt x="296" y="1361"/>
                </a:lnTo>
                <a:lnTo>
                  <a:pt x="307" y="1356"/>
                </a:lnTo>
                <a:lnTo>
                  <a:pt x="317" y="1351"/>
                </a:lnTo>
                <a:lnTo>
                  <a:pt x="2276" y="2364"/>
                </a:lnTo>
                <a:lnTo>
                  <a:pt x="302" y="1341"/>
                </a:lnTo>
                <a:lnTo>
                  <a:pt x="307" y="1335"/>
                </a:lnTo>
                <a:lnTo>
                  <a:pt x="302" y="1335"/>
                </a:lnTo>
                <a:lnTo>
                  <a:pt x="296" y="1341"/>
                </a:lnTo>
                <a:lnTo>
                  <a:pt x="302" y="1341"/>
                </a:lnTo>
                <a:lnTo>
                  <a:pt x="2276" y="2364"/>
                </a:lnTo>
                <a:lnTo>
                  <a:pt x="353" y="1195"/>
                </a:lnTo>
                <a:lnTo>
                  <a:pt x="359" y="1195"/>
                </a:lnTo>
                <a:lnTo>
                  <a:pt x="364" y="1190"/>
                </a:lnTo>
                <a:lnTo>
                  <a:pt x="353" y="1195"/>
                </a:lnTo>
                <a:lnTo>
                  <a:pt x="2276" y="2364"/>
                </a:lnTo>
                <a:lnTo>
                  <a:pt x="343" y="2052"/>
                </a:lnTo>
                <a:lnTo>
                  <a:pt x="343" y="2057"/>
                </a:lnTo>
                <a:lnTo>
                  <a:pt x="343" y="2068"/>
                </a:lnTo>
                <a:lnTo>
                  <a:pt x="343" y="2052"/>
                </a:lnTo>
                <a:lnTo>
                  <a:pt x="2276" y="2364"/>
                </a:lnTo>
                <a:lnTo>
                  <a:pt x="322" y="1964"/>
                </a:lnTo>
                <a:lnTo>
                  <a:pt x="322" y="1979"/>
                </a:lnTo>
                <a:lnTo>
                  <a:pt x="322" y="1974"/>
                </a:lnTo>
                <a:lnTo>
                  <a:pt x="322" y="1964"/>
                </a:lnTo>
                <a:lnTo>
                  <a:pt x="2276" y="2364"/>
                </a:lnTo>
                <a:lnTo>
                  <a:pt x="348" y="1289"/>
                </a:lnTo>
                <a:lnTo>
                  <a:pt x="348" y="1283"/>
                </a:lnTo>
                <a:lnTo>
                  <a:pt x="343" y="1289"/>
                </a:lnTo>
                <a:lnTo>
                  <a:pt x="348" y="1289"/>
                </a:lnTo>
                <a:lnTo>
                  <a:pt x="2276" y="2364"/>
                </a:lnTo>
                <a:lnTo>
                  <a:pt x="624" y="1122"/>
                </a:lnTo>
                <a:lnTo>
                  <a:pt x="624" y="1128"/>
                </a:lnTo>
                <a:lnTo>
                  <a:pt x="634" y="1122"/>
                </a:lnTo>
                <a:lnTo>
                  <a:pt x="629" y="1122"/>
                </a:lnTo>
                <a:lnTo>
                  <a:pt x="624" y="1122"/>
                </a:lnTo>
                <a:lnTo>
                  <a:pt x="2276" y="2364"/>
                </a:lnTo>
                <a:lnTo>
                  <a:pt x="779" y="1091"/>
                </a:lnTo>
                <a:lnTo>
                  <a:pt x="785" y="1086"/>
                </a:lnTo>
                <a:lnTo>
                  <a:pt x="790" y="1081"/>
                </a:lnTo>
                <a:lnTo>
                  <a:pt x="790" y="1076"/>
                </a:lnTo>
                <a:lnTo>
                  <a:pt x="785" y="1081"/>
                </a:lnTo>
                <a:lnTo>
                  <a:pt x="779" y="1091"/>
                </a:lnTo>
                <a:lnTo>
                  <a:pt x="779" y="1086"/>
                </a:lnTo>
                <a:lnTo>
                  <a:pt x="779" y="1091"/>
                </a:lnTo>
                <a:lnTo>
                  <a:pt x="2276" y="2364"/>
                </a:lnTo>
                <a:lnTo>
                  <a:pt x="790" y="1107"/>
                </a:lnTo>
                <a:lnTo>
                  <a:pt x="790" y="1102"/>
                </a:lnTo>
                <a:lnTo>
                  <a:pt x="790" y="1096"/>
                </a:lnTo>
                <a:lnTo>
                  <a:pt x="779" y="1102"/>
                </a:lnTo>
                <a:lnTo>
                  <a:pt x="769" y="1112"/>
                </a:lnTo>
                <a:lnTo>
                  <a:pt x="769" y="1117"/>
                </a:lnTo>
                <a:lnTo>
                  <a:pt x="779" y="1112"/>
                </a:lnTo>
                <a:lnTo>
                  <a:pt x="779" y="1117"/>
                </a:lnTo>
                <a:lnTo>
                  <a:pt x="790" y="1107"/>
                </a:lnTo>
                <a:lnTo>
                  <a:pt x="2276" y="2364"/>
                </a:lnTo>
                <a:lnTo>
                  <a:pt x="785" y="317"/>
                </a:lnTo>
                <a:lnTo>
                  <a:pt x="790" y="317"/>
                </a:lnTo>
                <a:lnTo>
                  <a:pt x="790" y="312"/>
                </a:lnTo>
                <a:lnTo>
                  <a:pt x="785" y="317"/>
                </a:lnTo>
                <a:lnTo>
                  <a:pt x="2276" y="2364"/>
                </a:lnTo>
                <a:lnTo>
                  <a:pt x="686" y="1242"/>
                </a:lnTo>
                <a:lnTo>
                  <a:pt x="691" y="1237"/>
                </a:lnTo>
                <a:lnTo>
                  <a:pt x="696" y="1231"/>
                </a:lnTo>
                <a:lnTo>
                  <a:pt x="686" y="1242"/>
                </a:lnTo>
                <a:lnTo>
                  <a:pt x="2276" y="2364"/>
                </a:lnTo>
                <a:lnTo>
                  <a:pt x="722" y="1133"/>
                </a:lnTo>
                <a:lnTo>
                  <a:pt x="707" y="1138"/>
                </a:lnTo>
                <a:lnTo>
                  <a:pt x="712" y="1138"/>
                </a:lnTo>
                <a:lnTo>
                  <a:pt x="707" y="1143"/>
                </a:lnTo>
                <a:lnTo>
                  <a:pt x="696" y="1143"/>
                </a:lnTo>
                <a:lnTo>
                  <a:pt x="686" y="1148"/>
                </a:lnTo>
                <a:lnTo>
                  <a:pt x="681" y="1153"/>
                </a:lnTo>
                <a:lnTo>
                  <a:pt x="686" y="1153"/>
                </a:lnTo>
                <a:lnTo>
                  <a:pt x="676" y="1159"/>
                </a:lnTo>
                <a:lnTo>
                  <a:pt x="681" y="1159"/>
                </a:lnTo>
                <a:lnTo>
                  <a:pt x="686" y="1159"/>
                </a:lnTo>
                <a:lnTo>
                  <a:pt x="686" y="1164"/>
                </a:lnTo>
                <a:lnTo>
                  <a:pt x="686" y="1159"/>
                </a:lnTo>
                <a:lnTo>
                  <a:pt x="702" y="1148"/>
                </a:lnTo>
                <a:lnTo>
                  <a:pt x="707" y="1143"/>
                </a:lnTo>
                <a:lnTo>
                  <a:pt x="712" y="1143"/>
                </a:lnTo>
                <a:lnTo>
                  <a:pt x="722" y="1133"/>
                </a:lnTo>
                <a:lnTo>
                  <a:pt x="2276" y="2364"/>
                </a:lnTo>
                <a:lnTo>
                  <a:pt x="728" y="1081"/>
                </a:lnTo>
                <a:lnTo>
                  <a:pt x="728" y="1076"/>
                </a:lnTo>
                <a:lnTo>
                  <a:pt x="733" y="1065"/>
                </a:lnTo>
                <a:lnTo>
                  <a:pt x="728" y="1065"/>
                </a:lnTo>
                <a:lnTo>
                  <a:pt x="728" y="1070"/>
                </a:lnTo>
                <a:lnTo>
                  <a:pt x="722" y="1076"/>
                </a:lnTo>
                <a:lnTo>
                  <a:pt x="712" y="1076"/>
                </a:lnTo>
                <a:lnTo>
                  <a:pt x="712" y="1081"/>
                </a:lnTo>
                <a:lnTo>
                  <a:pt x="717" y="1081"/>
                </a:lnTo>
                <a:lnTo>
                  <a:pt x="722" y="1081"/>
                </a:lnTo>
                <a:lnTo>
                  <a:pt x="728" y="1081"/>
                </a:lnTo>
                <a:lnTo>
                  <a:pt x="2276" y="2364"/>
                </a:lnTo>
                <a:lnTo>
                  <a:pt x="790" y="966"/>
                </a:lnTo>
                <a:lnTo>
                  <a:pt x="785" y="972"/>
                </a:lnTo>
                <a:lnTo>
                  <a:pt x="790" y="972"/>
                </a:lnTo>
                <a:lnTo>
                  <a:pt x="790" y="966"/>
                </a:lnTo>
                <a:lnTo>
                  <a:pt x="2276" y="2364"/>
                </a:lnTo>
                <a:lnTo>
                  <a:pt x="785" y="302"/>
                </a:lnTo>
                <a:lnTo>
                  <a:pt x="790" y="296"/>
                </a:lnTo>
                <a:lnTo>
                  <a:pt x="785" y="296"/>
                </a:lnTo>
                <a:lnTo>
                  <a:pt x="785" y="302"/>
                </a:lnTo>
                <a:lnTo>
                  <a:pt x="2276" y="2364"/>
                </a:lnTo>
                <a:lnTo>
                  <a:pt x="800" y="707"/>
                </a:lnTo>
                <a:lnTo>
                  <a:pt x="800" y="702"/>
                </a:lnTo>
                <a:lnTo>
                  <a:pt x="805" y="696"/>
                </a:lnTo>
                <a:lnTo>
                  <a:pt x="800" y="702"/>
                </a:lnTo>
                <a:lnTo>
                  <a:pt x="800" y="707"/>
                </a:lnTo>
                <a:lnTo>
                  <a:pt x="2276" y="2364"/>
                </a:lnTo>
                <a:lnTo>
                  <a:pt x="800" y="494"/>
                </a:lnTo>
                <a:lnTo>
                  <a:pt x="795" y="499"/>
                </a:lnTo>
                <a:lnTo>
                  <a:pt x="795" y="504"/>
                </a:lnTo>
                <a:lnTo>
                  <a:pt x="795" y="499"/>
                </a:lnTo>
                <a:lnTo>
                  <a:pt x="800" y="499"/>
                </a:lnTo>
                <a:lnTo>
                  <a:pt x="805" y="499"/>
                </a:lnTo>
                <a:lnTo>
                  <a:pt x="805" y="494"/>
                </a:lnTo>
                <a:lnTo>
                  <a:pt x="805" y="489"/>
                </a:lnTo>
                <a:lnTo>
                  <a:pt x="800" y="494"/>
                </a:lnTo>
                <a:lnTo>
                  <a:pt x="2276" y="2364"/>
                </a:lnTo>
                <a:lnTo>
                  <a:pt x="800" y="416"/>
                </a:lnTo>
                <a:lnTo>
                  <a:pt x="795" y="421"/>
                </a:lnTo>
                <a:lnTo>
                  <a:pt x="805" y="416"/>
                </a:lnTo>
                <a:lnTo>
                  <a:pt x="805" y="411"/>
                </a:lnTo>
                <a:lnTo>
                  <a:pt x="800" y="416"/>
                </a:lnTo>
                <a:lnTo>
                  <a:pt x="2276" y="2364"/>
                </a:lnTo>
                <a:lnTo>
                  <a:pt x="800" y="582"/>
                </a:lnTo>
                <a:lnTo>
                  <a:pt x="800" y="577"/>
                </a:lnTo>
                <a:lnTo>
                  <a:pt x="795" y="582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800" y="582"/>
                </a:lnTo>
                <a:lnTo>
                  <a:pt x="2276" y="2364"/>
                </a:lnTo>
                <a:lnTo>
                  <a:pt x="795" y="587"/>
                </a:lnTo>
                <a:lnTo>
                  <a:pt x="795" y="582"/>
                </a:lnTo>
                <a:lnTo>
                  <a:pt x="800" y="582"/>
                </a:lnTo>
                <a:lnTo>
                  <a:pt x="795" y="587"/>
                </a:lnTo>
                <a:lnTo>
                  <a:pt x="2276" y="2364"/>
                </a:lnTo>
                <a:lnTo>
                  <a:pt x="483" y="1299"/>
                </a:lnTo>
                <a:lnTo>
                  <a:pt x="489" y="1294"/>
                </a:lnTo>
                <a:lnTo>
                  <a:pt x="489" y="1289"/>
                </a:lnTo>
                <a:lnTo>
                  <a:pt x="483" y="1289"/>
                </a:lnTo>
                <a:lnTo>
                  <a:pt x="478" y="1294"/>
                </a:lnTo>
                <a:lnTo>
                  <a:pt x="473" y="1299"/>
                </a:lnTo>
                <a:lnTo>
                  <a:pt x="478" y="1294"/>
                </a:lnTo>
                <a:lnTo>
                  <a:pt x="478" y="1299"/>
                </a:lnTo>
                <a:lnTo>
                  <a:pt x="483" y="1294"/>
                </a:lnTo>
                <a:lnTo>
                  <a:pt x="483" y="1299"/>
                </a:lnTo>
                <a:lnTo>
                  <a:pt x="2276" y="2364"/>
                </a:lnTo>
                <a:lnTo>
                  <a:pt x="468" y="1278"/>
                </a:lnTo>
                <a:lnTo>
                  <a:pt x="468" y="1273"/>
                </a:lnTo>
                <a:lnTo>
                  <a:pt x="473" y="1273"/>
                </a:lnTo>
                <a:lnTo>
                  <a:pt x="473" y="1268"/>
                </a:lnTo>
                <a:lnTo>
                  <a:pt x="468" y="1263"/>
                </a:lnTo>
                <a:lnTo>
                  <a:pt x="457" y="1268"/>
                </a:lnTo>
                <a:lnTo>
                  <a:pt x="452" y="1273"/>
                </a:lnTo>
                <a:lnTo>
                  <a:pt x="452" y="1278"/>
                </a:lnTo>
                <a:lnTo>
                  <a:pt x="447" y="1283"/>
                </a:lnTo>
                <a:lnTo>
                  <a:pt x="452" y="1283"/>
                </a:lnTo>
                <a:lnTo>
                  <a:pt x="457" y="1283"/>
                </a:lnTo>
                <a:lnTo>
                  <a:pt x="457" y="1289"/>
                </a:lnTo>
                <a:lnTo>
                  <a:pt x="463" y="1289"/>
                </a:lnTo>
                <a:lnTo>
                  <a:pt x="468" y="1283"/>
                </a:lnTo>
                <a:lnTo>
                  <a:pt x="468" y="1278"/>
                </a:lnTo>
                <a:lnTo>
                  <a:pt x="2276" y="2364"/>
                </a:lnTo>
                <a:lnTo>
                  <a:pt x="515" y="1242"/>
                </a:lnTo>
                <a:lnTo>
                  <a:pt x="525" y="1237"/>
                </a:lnTo>
                <a:lnTo>
                  <a:pt x="530" y="1231"/>
                </a:lnTo>
                <a:lnTo>
                  <a:pt x="530" y="1226"/>
                </a:lnTo>
                <a:lnTo>
                  <a:pt x="515" y="1231"/>
                </a:lnTo>
                <a:lnTo>
                  <a:pt x="504" y="1242"/>
                </a:lnTo>
                <a:lnTo>
                  <a:pt x="509" y="1242"/>
                </a:lnTo>
                <a:lnTo>
                  <a:pt x="504" y="1247"/>
                </a:lnTo>
                <a:lnTo>
                  <a:pt x="515" y="1242"/>
                </a:lnTo>
                <a:lnTo>
                  <a:pt x="2276" y="2364"/>
                </a:lnTo>
                <a:lnTo>
                  <a:pt x="457" y="1372"/>
                </a:lnTo>
                <a:lnTo>
                  <a:pt x="463" y="1372"/>
                </a:lnTo>
                <a:lnTo>
                  <a:pt x="463" y="1366"/>
                </a:lnTo>
                <a:lnTo>
                  <a:pt x="457" y="1372"/>
                </a:lnTo>
                <a:lnTo>
                  <a:pt x="2276" y="2364"/>
                </a:lnTo>
                <a:lnTo>
                  <a:pt x="494" y="1330"/>
                </a:lnTo>
                <a:lnTo>
                  <a:pt x="499" y="1325"/>
                </a:lnTo>
                <a:lnTo>
                  <a:pt x="483" y="1335"/>
                </a:lnTo>
                <a:lnTo>
                  <a:pt x="483" y="1330"/>
                </a:lnTo>
                <a:lnTo>
                  <a:pt x="489" y="1330"/>
                </a:lnTo>
                <a:lnTo>
                  <a:pt x="483" y="1335"/>
                </a:lnTo>
                <a:lnTo>
                  <a:pt x="494" y="1330"/>
                </a:lnTo>
                <a:lnTo>
                  <a:pt x="2276" y="2364"/>
                </a:lnTo>
                <a:lnTo>
                  <a:pt x="437" y="1133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7" y="1133"/>
                </a:lnTo>
                <a:lnTo>
                  <a:pt x="2276" y="2364"/>
                </a:lnTo>
                <a:lnTo>
                  <a:pt x="457" y="1257"/>
                </a:lnTo>
                <a:lnTo>
                  <a:pt x="463" y="1257"/>
                </a:lnTo>
                <a:lnTo>
                  <a:pt x="463" y="1252"/>
                </a:lnTo>
                <a:lnTo>
                  <a:pt x="457" y="1252"/>
                </a:lnTo>
                <a:lnTo>
                  <a:pt x="457" y="1257"/>
                </a:lnTo>
                <a:lnTo>
                  <a:pt x="457" y="1252"/>
                </a:lnTo>
                <a:lnTo>
                  <a:pt x="457" y="1257"/>
                </a:lnTo>
                <a:lnTo>
                  <a:pt x="2276" y="2364"/>
                </a:lnTo>
                <a:lnTo>
                  <a:pt x="473" y="1283"/>
                </a:lnTo>
                <a:lnTo>
                  <a:pt x="478" y="1283"/>
                </a:lnTo>
                <a:lnTo>
                  <a:pt x="483" y="1278"/>
                </a:lnTo>
                <a:lnTo>
                  <a:pt x="483" y="1273"/>
                </a:lnTo>
                <a:lnTo>
                  <a:pt x="478" y="1273"/>
                </a:lnTo>
                <a:lnTo>
                  <a:pt x="468" y="1283"/>
                </a:lnTo>
                <a:lnTo>
                  <a:pt x="473" y="1283"/>
                </a:lnTo>
                <a:lnTo>
                  <a:pt x="2276" y="2364"/>
                </a:lnTo>
                <a:lnTo>
                  <a:pt x="416" y="1315"/>
                </a:lnTo>
                <a:lnTo>
                  <a:pt x="411" y="1315"/>
                </a:lnTo>
                <a:lnTo>
                  <a:pt x="411" y="1320"/>
                </a:lnTo>
                <a:lnTo>
                  <a:pt x="416" y="1315"/>
                </a:lnTo>
                <a:lnTo>
                  <a:pt x="2276" y="2364"/>
                </a:lnTo>
                <a:lnTo>
                  <a:pt x="499" y="1346"/>
                </a:lnTo>
                <a:lnTo>
                  <a:pt x="504" y="1346"/>
                </a:lnTo>
                <a:lnTo>
                  <a:pt x="499" y="1341"/>
                </a:lnTo>
                <a:lnTo>
                  <a:pt x="494" y="1346"/>
                </a:lnTo>
                <a:lnTo>
                  <a:pt x="499" y="1346"/>
                </a:lnTo>
                <a:lnTo>
                  <a:pt x="2276" y="2364"/>
                </a:lnTo>
                <a:lnTo>
                  <a:pt x="587" y="1221"/>
                </a:lnTo>
                <a:lnTo>
                  <a:pt x="598" y="1221"/>
                </a:lnTo>
                <a:lnTo>
                  <a:pt x="603" y="1211"/>
                </a:lnTo>
                <a:lnTo>
                  <a:pt x="598" y="1211"/>
                </a:lnTo>
                <a:lnTo>
                  <a:pt x="592" y="1221"/>
                </a:lnTo>
                <a:lnTo>
                  <a:pt x="587" y="1221"/>
                </a:lnTo>
                <a:lnTo>
                  <a:pt x="2276" y="2364"/>
                </a:lnTo>
                <a:lnTo>
                  <a:pt x="187" y="1335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8" y="1335"/>
                </a:lnTo>
                <a:lnTo>
                  <a:pt x="198" y="1341"/>
                </a:lnTo>
                <a:lnTo>
                  <a:pt x="198" y="1335"/>
                </a:lnTo>
                <a:lnTo>
                  <a:pt x="203" y="1335"/>
                </a:lnTo>
                <a:lnTo>
                  <a:pt x="208" y="1335"/>
                </a:lnTo>
                <a:lnTo>
                  <a:pt x="208" y="1325"/>
                </a:lnTo>
                <a:lnTo>
                  <a:pt x="213" y="1330"/>
                </a:lnTo>
                <a:lnTo>
                  <a:pt x="208" y="1325"/>
                </a:lnTo>
                <a:lnTo>
                  <a:pt x="213" y="1325"/>
                </a:lnTo>
                <a:lnTo>
                  <a:pt x="213" y="1320"/>
                </a:lnTo>
                <a:lnTo>
                  <a:pt x="208" y="1320"/>
                </a:lnTo>
                <a:lnTo>
                  <a:pt x="213" y="1320"/>
                </a:lnTo>
                <a:lnTo>
                  <a:pt x="208" y="1320"/>
                </a:lnTo>
                <a:lnTo>
                  <a:pt x="208" y="1315"/>
                </a:lnTo>
                <a:lnTo>
                  <a:pt x="203" y="1315"/>
                </a:lnTo>
                <a:lnTo>
                  <a:pt x="198" y="1315"/>
                </a:lnTo>
                <a:lnTo>
                  <a:pt x="198" y="1320"/>
                </a:lnTo>
                <a:lnTo>
                  <a:pt x="198" y="1315"/>
                </a:lnTo>
                <a:lnTo>
                  <a:pt x="192" y="1320"/>
                </a:lnTo>
                <a:lnTo>
                  <a:pt x="187" y="1320"/>
                </a:lnTo>
                <a:lnTo>
                  <a:pt x="187" y="1325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5"/>
                </a:lnTo>
                <a:lnTo>
                  <a:pt x="182" y="1335"/>
                </a:lnTo>
                <a:lnTo>
                  <a:pt x="187" y="1335"/>
                </a:lnTo>
                <a:lnTo>
                  <a:pt x="2276" y="2364"/>
                </a:lnTo>
                <a:lnTo>
                  <a:pt x="613" y="1148"/>
                </a:lnTo>
                <a:lnTo>
                  <a:pt x="608" y="1148"/>
                </a:lnTo>
                <a:lnTo>
                  <a:pt x="608" y="1153"/>
                </a:lnTo>
                <a:lnTo>
                  <a:pt x="613" y="1148"/>
                </a:lnTo>
                <a:lnTo>
                  <a:pt x="2276" y="2364"/>
                </a:lnTo>
                <a:lnTo>
                  <a:pt x="530" y="1252"/>
                </a:lnTo>
                <a:lnTo>
                  <a:pt x="535" y="1252"/>
                </a:lnTo>
                <a:lnTo>
                  <a:pt x="541" y="1247"/>
                </a:lnTo>
                <a:lnTo>
                  <a:pt x="541" y="1242"/>
                </a:lnTo>
                <a:lnTo>
                  <a:pt x="530" y="1252"/>
                </a:lnTo>
                <a:lnTo>
                  <a:pt x="2276" y="2364"/>
                </a:lnTo>
                <a:lnTo>
                  <a:pt x="805" y="655"/>
                </a:lnTo>
                <a:lnTo>
                  <a:pt x="800" y="660"/>
                </a:lnTo>
                <a:lnTo>
                  <a:pt x="800" y="655"/>
                </a:lnTo>
                <a:lnTo>
                  <a:pt x="805" y="655"/>
                </a:lnTo>
                <a:lnTo>
                  <a:pt x="2276" y="2364"/>
                </a:lnTo>
                <a:lnTo>
                  <a:pt x="629" y="1128"/>
                </a:lnTo>
                <a:lnTo>
                  <a:pt x="624" y="1128"/>
                </a:lnTo>
                <a:lnTo>
                  <a:pt x="624" y="1133"/>
                </a:lnTo>
                <a:lnTo>
                  <a:pt x="629" y="1128"/>
                </a:lnTo>
                <a:lnTo>
                  <a:pt x="2276" y="2364"/>
                </a:lnTo>
                <a:lnTo>
                  <a:pt x="733" y="1133"/>
                </a:lnTo>
                <a:lnTo>
                  <a:pt x="738" y="1128"/>
                </a:lnTo>
                <a:lnTo>
                  <a:pt x="733" y="1128"/>
                </a:lnTo>
                <a:lnTo>
                  <a:pt x="728" y="1133"/>
                </a:lnTo>
                <a:lnTo>
                  <a:pt x="733" y="1133"/>
                </a:lnTo>
                <a:lnTo>
                  <a:pt x="2276" y="2364"/>
                </a:lnTo>
                <a:lnTo>
                  <a:pt x="608" y="1195"/>
                </a:lnTo>
                <a:lnTo>
                  <a:pt x="603" y="1200"/>
                </a:lnTo>
                <a:lnTo>
                  <a:pt x="608" y="1200"/>
                </a:lnTo>
                <a:lnTo>
                  <a:pt x="603" y="1200"/>
                </a:lnTo>
                <a:lnTo>
                  <a:pt x="608" y="1195"/>
                </a:lnTo>
                <a:lnTo>
                  <a:pt x="2276" y="2364"/>
                </a:lnTo>
                <a:lnTo>
                  <a:pt x="582" y="1221"/>
                </a:lnTo>
                <a:lnTo>
                  <a:pt x="577" y="1221"/>
                </a:lnTo>
                <a:lnTo>
                  <a:pt x="566" y="1231"/>
                </a:lnTo>
                <a:lnTo>
                  <a:pt x="572" y="1231"/>
                </a:lnTo>
                <a:lnTo>
                  <a:pt x="582" y="1226"/>
                </a:lnTo>
                <a:lnTo>
                  <a:pt x="582" y="1221"/>
                </a:lnTo>
                <a:lnTo>
                  <a:pt x="2276" y="2364"/>
                </a:lnTo>
                <a:lnTo>
                  <a:pt x="629" y="1179"/>
                </a:lnTo>
                <a:lnTo>
                  <a:pt x="629" y="1174"/>
                </a:lnTo>
                <a:lnTo>
                  <a:pt x="618" y="1179"/>
                </a:lnTo>
                <a:lnTo>
                  <a:pt x="618" y="1185"/>
                </a:lnTo>
                <a:lnTo>
                  <a:pt x="624" y="1179"/>
                </a:lnTo>
                <a:lnTo>
                  <a:pt x="624" y="1185"/>
                </a:lnTo>
                <a:lnTo>
                  <a:pt x="624" y="1179"/>
                </a:lnTo>
                <a:lnTo>
                  <a:pt x="629" y="1179"/>
                </a:lnTo>
                <a:lnTo>
                  <a:pt x="2276" y="2364"/>
                </a:lnTo>
                <a:lnTo>
                  <a:pt x="3912" y="192"/>
                </a:lnTo>
                <a:lnTo>
                  <a:pt x="3912" y="187"/>
                </a:lnTo>
                <a:lnTo>
                  <a:pt x="3907" y="182"/>
                </a:lnTo>
                <a:lnTo>
                  <a:pt x="3902" y="182"/>
                </a:lnTo>
                <a:lnTo>
                  <a:pt x="3902" y="187"/>
                </a:lnTo>
                <a:lnTo>
                  <a:pt x="3907" y="192"/>
                </a:lnTo>
                <a:lnTo>
                  <a:pt x="3912" y="192"/>
                </a:lnTo>
                <a:lnTo>
                  <a:pt x="2276" y="2364"/>
                </a:lnTo>
                <a:lnTo>
                  <a:pt x="3886" y="130"/>
                </a:lnTo>
                <a:lnTo>
                  <a:pt x="3886" y="125"/>
                </a:lnTo>
                <a:lnTo>
                  <a:pt x="3881" y="130"/>
                </a:lnTo>
                <a:lnTo>
                  <a:pt x="3886" y="130"/>
                </a:lnTo>
                <a:lnTo>
                  <a:pt x="2276" y="2364"/>
                </a:lnTo>
                <a:lnTo>
                  <a:pt x="3860" y="109"/>
                </a:lnTo>
                <a:lnTo>
                  <a:pt x="3860" y="104"/>
                </a:lnTo>
                <a:lnTo>
                  <a:pt x="3865" y="104"/>
                </a:lnTo>
                <a:lnTo>
                  <a:pt x="3865" y="109"/>
                </a:lnTo>
                <a:lnTo>
                  <a:pt x="3865" y="114"/>
                </a:lnTo>
                <a:lnTo>
                  <a:pt x="3871" y="109"/>
                </a:lnTo>
                <a:lnTo>
                  <a:pt x="3871" y="114"/>
                </a:lnTo>
                <a:lnTo>
                  <a:pt x="3871" y="109"/>
                </a:lnTo>
                <a:lnTo>
                  <a:pt x="3876" y="109"/>
                </a:lnTo>
                <a:lnTo>
                  <a:pt x="3871" y="109"/>
                </a:lnTo>
                <a:lnTo>
                  <a:pt x="3876" y="104"/>
                </a:lnTo>
                <a:lnTo>
                  <a:pt x="3871" y="104"/>
                </a:lnTo>
                <a:lnTo>
                  <a:pt x="3865" y="99"/>
                </a:lnTo>
                <a:lnTo>
                  <a:pt x="3860" y="104"/>
                </a:lnTo>
                <a:lnTo>
                  <a:pt x="3855" y="104"/>
                </a:lnTo>
                <a:lnTo>
                  <a:pt x="3860" y="109"/>
                </a:lnTo>
                <a:lnTo>
                  <a:pt x="2276" y="2364"/>
                </a:lnTo>
                <a:lnTo>
                  <a:pt x="3840" y="89"/>
                </a:lnTo>
                <a:lnTo>
                  <a:pt x="3845" y="89"/>
                </a:lnTo>
                <a:lnTo>
                  <a:pt x="3845" y="83"/>
                </a:lnTo>
                <a:lnTo>
                  <a:pt x="3845" y="78"/>
                </a:lnTo>
                <a:lnTo>
                  <a:pt x="3840" y="78"/>
                </a:lnTo>
                <a:lnTo>
                  <a:pt x="3834" y="89"/>
                </a:lnTo>
                <a:lnTo>
                  <a:pt x="3840" y="89"/>
                </a:lnTo>
                <a:lnTo>
                  <a:pt x="2276" y="2364"/>
                </a:lnTo>
                <a:lnTo>
                  <a:pt x="3798" y="57"/>
                </a:lnTo>
                <a:lnTo>
                  <a:pt x="3803" y="52"/>
                </a:lnTo>
                <a:lnTo>
                  <a:pt x="3803" y="57"/>
                </a:lnTo>
                <a:lnTo>
                  <a:pt x="3808" y="52"/>
                </a:lnTo>
                <a:lnTo>
                  <a:pt x="3814" y="52"/>
                </a:lnTo>
                <a:lnTo>
                  <a:pt x="3814" y="47"/>
                </a:lnTo>
                <a:lnTo>
                  <a:pt x="3819" y="42"/>
                </a:lnTo>
                <a:lnTo>
                  <a:pt x="3814" y="42"/>
                </a:lnTo>
                <a:lnTo>
                  <a:pt x="3819" y="37"/>
                </a:lnTo>
                <a:lnTo>
                  <a:pt x="3814" y="37"/>
                </a:lnTo>
                <a:lnTo>
                  <a:pt x="3819" y="31"/>
                </a:lnTo>
                <a:lnTo>
                  <a:pt x="3814" y="37"/>
                </a:lnTo>
                <a:lnTo>
                  <a:pt x="3814" y="31"/>
                </a:lnTo>
                <a:lnTo>
                  <a:pt x="3808" y="37"/>
                </a:lnTo>
                <a:lnTo>
                  <a:pt x="3803" y="37"/>
                </a:lnTo>
                <a:lnTo>
                  <a:pt x="3803" y="42"/>
                </a:lnTo>
                <a:lnTo>
                  <a:pt x="3798" y="42"/>
                </a:lnTo>
                <a:lnTo>
                  <a:pt x="3798" y="47"/>
                </a:lnTo>
                <a:lnTo>
                  <a:pt x="3798" y="52"/>
                </a:lnTo>
                <a:lnTo>
                  <a:pt x="3798" y="57"/>
                </a:lnTo>
                <a:lnTo>
                  <a:pt x="2276" y="2364"/>
                </a:lnTo>
                <a:lnTo>
                  <a:pt x="3829" y="156"/>
                </a:lnTo>
                <a:lnTo>
                  <a:pt x="3829" y="151"/>
                </a:lnTo>
                <a:lnTo>
                  <a:pt x="3834" y="151"/>
                </a:lnTo>
                <a:lnTo>
                  <a:pt x="3829" y="146"/>
                </a:lnTo>
                <a:lnTo>
                  <a:pt x="3834" y="146"/>
                </a:lnTo>
                <a:lnTo>
                  <a:pt x="3829" y="146"/>
                </a:lnTo>
                <a:lnTo>
                  <a:pt x="3829" y="140"/>
                </a:lnTo>
                <a:lnTo>
                  <a:pt x="3824" y="146"/>
                </a:lnTo>
                <a:lnTo>
                  <a:pt x="3824" y="151"/>
                </a:lnTo>
                <a:lnTo>
                  <a:pt x="3829" y="151"/>
                </a:lnTo>
                <a:lnTo>
                  <a:pt x="3829" y="156"/>
                </a:lnTo>
                <a:lnTo>
                  <a:pt x="2276" y="2364"/>
                </a:lnTo>
                <a:lnTo>
                  <a:pt x="3969" y="94"/>
                </a:lnTo>
                <a:lnTo>
                  <a:pt x="3969" y="89"/>
                </a:lnTo>
                <a:lnTo>
                  <a:pt x="3975" y="89"/>
                </a:lnTo>
                <a:lnTo>
                  <a:pt x="3969" y="89"/>
                </a:lnTo>
                <a:lnTo>
                  <a:pt x="3969" y="94"/>
                </a:lnTo>
                <a:lnTo>
                  <a:pt x="2276" y="2364"/>
                </a:lnTo>
                <a:lnTo>
                  <a:pt x="4333" y="2094"/>
                </a:lnTo>
                <a:lnTo>
                  <a:pt x="4338" y="2094"/>
                </a:lnTo>
                <a:lnTo>
                  <a:pt x="4343" y="2094"/>
                </a:lnTo>
                <a:lnTo>
                  <a:pt x="4343" y="2099"/>
                </a:lnTo>
                <a:lnTo>
                  <a:pt x="4349" y="2104"/>
                </a:lnTo>
                <a:lnTo>
                  <a:pt x="4354" y="2104"/>
                </a:lnTo>
                <a:lnTo>
                  <a:pt x="4359" y="2104"/>
                </a:lnTo>
                <a:lnTo>
                  <a:pt x="4354" y="2099"/>
                </a:lnTo>
                <a:lnTo>
                  <a:pt x="4359" y="2094"/>
                </a:lnTo>
                <a:lnTo>
                  <a:pt x="4364" y="2094"/>
                </a:lnTo>
                <a:lnTo>
                  <a:pt x="4354" y="2089"/>
                </a:lnTo>
                <a:lnTo>
                  <a:pt x="4359" y="2089"/>
                </a:lnTo>
                <a:lnTo>
                  <a:pt x="4364" y="2083"/>
                </a:lnTo>
                <a:lnTo>
                  <a:pt x="4364" y="2078"/>
                </a:lnTo>
                <a:lnTo>
                  <a:pt x="4354" y="2089"/>
                </a:lnTo>
                <a:lnTo>
                  <a:pt x="4349" y="2083"/>
                </a:lnTo>
                <a:lnTo>
                  <a:pt x="4349" y="2078"/>
                </a:lnTo>
                <a:lnTo>
                  <a:pt x="4349" y="2083"/>
                </a:lnTo>
                <a:lnTo>
                  <a:pt x="4343" y="2083"/>
                </a:lnTo>
                <a:lnTo>
                  <a:pt x="4343" y="2089"/>
                </a:lnTo>
                <a:lnTo>
                  <a:pt x="4333" y="2094"/>
                </a:lnTo>
                <a:lnTo>
                  <a:pt x="2276" y="2364"/>
                </a:lnTo>
                <a:lnTo>
                  <a:pt x="4369" y="2115"/>
                </a:lnTo>
                <a:lnTo>
                  <a:pt x="4364" y="2120"/>
                </a:lnTo>
                <a:lnTo>
                  <a:pt x="4354" y="2130"/>
                </a:lnTo>
                <a:lnTo>
                  <a:pt x="4354" y="2135"/>
                </a:lnTo>
                <a:lnTo>
                  <a:pt x="4354" y="2141"/>
                </a:lnTo>
                <a:lnTo>
                  <a:pt x="4338" y="2146"/>
                </a:lnTo>
                <a:lnTo>
                  <a:pt x="4349" y="2146"/>
                </a:lnTo>
                <a:lnTo>
                  <a:pt x="4354" y="2146"/>
                </a:lnTo>
                <a:lnTo>
                  <a:pt x="4354" y="2156"/>
                </a:lnTo>
                <a:lnTo>
                  <a:pt x="4359" y="2167"/>
                </a:lnTo>
                <a:lnTo>
                  <a:pt x="4364" y="2167"/>
                </a:lnTo>
                <a:lnTo>
                  <a:pt x="4364" y="2161"/>
                </a:lnTo>
                <a:lnTo>
                  <a:pt x="4369" y="2172"/>
                </a:lnTo>
                <a:lnTo>
                  <a:pt x="4380" y="2182"/>
                </a:lnTo>
                <a:lnTo>
                  <a:pt x="4385" y="2182"/>
                </a:lnTo>
                <a:lnTo>
                  <a:pt x="4395" y="2172"/>
                </a:lnTo>
                <a:lnTo>
                  <a:pt x="4390" y="2167"/>
                </a:lnTo>
                <a:lnTo>
                  <a:pt x="4385" y="2156"/>
                </a:lnTo>
                <a:lnTo>
                  <a:pt x="4385" y="2151"/>
                </a:lnTo>
                <a:lnTo>
                  <a:pt x="4390" y="2151"/>
                </a:lnTo>
                <a:lnTo>
                  <a:pt x="4395" y="2151"/>
                </a:lnTo>
                <a:lnTo>
                  <a:pt x="4395" y="2141"/>
                </a:lnTo>
                <a:lnTo>
                  <a:pt x="4385" y="2141"/>
                </a:lnTo>
                <a:lnTo>
                  <a:pt x="4390" y="2130"/>
                </a:lnTo>
                <a:lnTo>
                  <a:pt x="4395" y="2130"/>
                </a:lnTo>
                <a:lnTo>
                  <a:pt x="4395" y="2120"/>
                </a:lnTo>
                <a:lnTo>
                  <a:pt x="4375" y="2130"/>
                </a:lnTo>
                <a:lnTo>
                  <a:pt x="4375" y="2120"/>
                </a:lnTo>
                <a:lnTo>
                  <a:pt x="4375" y="2115"/>
                </a:lnTo>
                <a:lnTo>
                  <a:pt x="4369" y="2115"/>
                </a:lnTo>
                <a:lnTo>
                  <a:pt x="2276" y="2364"/>
                </a:lnTo>
                <a:lnTo>
                  <a:pt x="3315" y="899"/>
                </a:lnTo>
                <a:lnTo>
                  <a:pt x="3315" y="878"/>
                </a:lnTo>
                <a:lnTo>
                  <a:pt x="3310" y="857"/>
                </a:lnTo>
                <a:lnTo>
                  <a:pt x="3299" y="852"/>
                </a:lnTo>
                <a:lnTo>
                  <a:pt x="3284" y="842"/>
                </a:lnTo>
                <a:lnTo>
                  <a:pt x="3289" y="857"/>
                </a:lnTo>
                <a:lnTo>
                  <a:pt x="3294" y="889"/>
                </a:lnTo>
                <a:lnTo>
                  <a:pt x="3299" y="899"/>
                </a:lnTo>
                <a:lnTo>
                  <a:pt x="3304" y="904"/>
                </a:lnTo>
                <a:lnTo>
                  <a:pt x="3315" y="904"/>
                </a:lnTo>
                <a:lnTo>
                  <a:pt x="3315" y="899"/>
                </a:lnTo>
                <a:lnTo>
                  <a:pt x="2276" y="2364"/>
                </a:lnTo>
                <a:lnTo>
                  <a:pt x="3200" y="977"/>
                </a:lnTo>
                <a:lnTo>
                  <a:pt x="3206" y="992"/>
                </a:lnTo>
                <a:lnTo>
                  <a:pt x="3211" y="1003"/>
                </a:lnTo>
                <a:lnTo>
                  <a:pt x="3216" y="998"/>
                </a:lnTo>
                <a:lnTo>
                  <a:pt x="3226" y="972"/>
                </a:lnTo>
                <a:lnTo>
                  <a:pt x="3226" y="961"/>
                </a:lnTo>
                <a:lnTo>
                  <a:pt x="3206" y="946"/>
                </a:lnTo>
                <a:lnTo>
                  <a:pt x="3195" y="946"/>
                </a:lnTo>
                <a:lnTo>
                  <a:pt x="3190" y="946"/>
                </a:lnTo>
                <a:lnTo>
                  <a:pt x="3190" y="961"/>
                </a:lnTo>
                <a:lnTo>
                  <a:pt x="3200" y="977"/>
                </a:lnTo>
                <a:lnTo>
                  <a:pt x="2276" y="2364"/>
                </a:lnTo>
                <a:lnTo>
                  <a:pt x="3190" y="847"/>
                </a:lnTo>
                <a:lnTo>
                  <a:pt x="3195" y="857"/>
                </a:lnTo>
                <a:lnTo>
                  <a:pt x="3200" y="857"/>
                </a:lnTo>
                <a:lnTo>
                  <a:pt x="3200" y="852"/>
                </a:lnTo>
                <a:lnTo>
                  <a:pt x="3200" y="837"/>
                </a:lnTo>
                <a:lnTo>
                  <a:pt x="3195" y="831"/>
                </a:lnTo>
                <a:lnTo>
                  <a:pt x="3190" y="837"/>
                </a:lnTo>
                <a:lnTo>
                  <a:pt x="3185" y="842"/>
                </a:lnTo>
                <a:lnTo>
                  <a:pt x="3190" y="847"/>
                </a:lnTo>
                <a:lnTo>
                  <a:pt x="2276" y="2364"/>
                </a:lnTo>
                <a:lnTo>
                  <a:pt x="4369" y="2244"/>
                </a:lnTo>
                <a:lnTo>
                  <a:pt x="4364" y="2239"/>
                </a:lnTo>
                <a:lnTo>
                  <a:pt x="4359" y="2244"/>
                </a:lnTo>
                <a:lnTo>
                  <a:pt x="4354" y="2276"/>
                </a:lnTo>
                <a:lnTo>
                  <a:pt x="4349" y="2354"/>
                </a:lnTo>
                <a:lnTo>
                  <a:pt x="4349" y="2359"/>
                </a:lnTo>
                <a:lnTo>
                  <a:pt x="4354" y="2359"/>
                </a:lnTo>
                <a:lnTo>
                  <a:pt x="4369" y="2338"/>
                </a:lnTo>
                <a:lnTo>
                  <a:pt x="4375" y="2333"/>
                </a:lnTo>
                <a:lnTo>
                  <a:pt x="4375" y="2328"/>
                </a:lnTo>
                <a:lnTo>
                  <a:pt x="4369" y="2322"/>
                </a:lnTo>
                <a:lnTo>
                  <a:pt x="4369" y="2307"/>
                </a:lnTo>
                <a:lnTo>
                  <a:pt x="4369" y="2276"/>
                </a:lnTo>
                <a:lnTo>
                  <a:pt x="4369" y="2244"/>
                </a:lnTo>
                <a:lnTo>
                  <a:pt x="2276" y="2364"/>
                </a:lnTo>
                <a:lnTo>
                  <a:pt x="4385" y="1824"/>
                </a:lnTo>
                <a:lnTo>
                  <a:pt x="4380" y="1813"/>
                </a:lnTo>
                <a:lnTo>
                  <a:pt x="4380" y="1818"/>
                </a:lnTo>
                <a:lnTo>
                  <a:pt x="4369" y="1824"/>
                </a:lnTo>
                <a:lnTo>
                  <a:pt x="4369" y="1834"/>
                </a:lnTo>
                <a:lnTo>
                  <a:pt x="4375" y="1839"/>
                </a:lnTo>
                <a:lnTo>
                  <a:pt x="4390" y="1855"/>
                </a:lnTo>
                <a:lnTo>
                  <a:pt x="4395" y="1855"/>
                </a:lnTo>
                <a:lnTo>
                  <a:pt x="4395" y="1850"/>
                </a:lnTo>
                <a:lnTo>
                  <a:pt x="4380" y="1834"/>
                </a:lnTo>
                <a:lnTo>
                  <a:pt x="4375" y="1829"/>
                </a:lnTo>
                <a:lnTo>
                  <a:pt x="4380" y="1829"/>
                </a:lnTo>
                <a:lnTo>
                  <a:pt x="4385" y="1824"/>
                </a:lnTo>
                <a:lnTo>
                  <a:pt x="2276" y="2364"/>
                </a:lnTo>
                <a:lnTo>
                  <a:pt x="4380" y="385"/>
                </a:lnTo>
                <a:lnTo>
                  <a:pt x="4375" y="395"/>
                </a:lnTo>
                <a:lnTo>
                  <a:pt x="4380" y="405"/>
                </a:lnTo>
                <a:lnTo>
                  <a:pt x="4395" y="411"/>
                </a:lnTo>
                <a:lnTo>
                  <a:pt x="4395" y="353"/>
                </a:lnTo>
                <a:lnTo>
                  <a:pt x="4385" y="369"/>
                </a:lnTo>
                <a:lnTo>
                  <a:pt x="4380" y="385"/>
                </a:lnTo>
                <a:lnTo>
                  <a:pt x="2276" y="2364"/>
                </a:lnTo>
                <a:lnTo>
                  <a:pt x="4395" y="1434"/>
                </a:lnTo>
                <a:lnTo>
                  <a:pt x="4395" y="1424"/>
                </a:lnTo>
                <a:lnTo>
                  <a:pt x="4390" y="1424"/>
                </a:lnTo>
                <a:lnTo>
                  <a:pt x="4395" y="1434"/>
                </a:lnTo>
                <a:lnTo>
                  <a:pt x="2276" y="2364"/>
                </a:lnTo>
                <a:lnTo>
                  <a:pt x="3206" y="868"/>
                </a:lnTo>
                <a:lnTo>
                  <a:pt x="3216" y="868"/>
                </a:lnTo>
                <a:lnTo>
                  <a:pt x="3221" y="868"/>
                </a:lnTo>
                <a:lnTo>
                  <a:pt x="3216" y="863"/>
                </a:lnTo>
                <a:lnTo>
                  <a:pt x="3211" y="863"/>
                </a:lnTo>
                <a:lnTo>
                  <a:pt x="3221" y="857"/>
                </a:lnTo>
                <a:lnTo>
                  <a:pt x="3226" y="857"/>
                </a:lnTo>
                <a:lnTo>
                  <a:pt x="3221" y="852"/>
                </a:lnTo>
                <a:lnTo>
                  <a:pt x="3216" y="852"/>
                </a:lnTo>
                <a:lnTo>
                  <a:pt x="3216" y="847"/>
                </a:lnTo>
                <a:lnTo>
                  <a:pt x="3211" y="847"/>
                </a:lnTo>
                <a:lnTo>
                  <a:pt x="3211" y="852"/>
                </a:lnTo>
                <a:lnTo>
                  <a:pt x="3211" y="857"/>
                </a:lnTo>
                <a:lnTo>
                  <a:pt x="3206" y="863"/>
                </a:lnTo>
                <a:lnTo>
                  <a:pt x="3206" y="868"/>
                </a:lnTo>
                <a:lnTo>
                  <a:pt x="2276" y="2364"/>
                </a:lnTo>
                <a:lnTo>
                  <a:pt x="4375" y="1107"/>
                </a:lnTo>
                <a:lnTo>
                  <a:pt x="4380" y="1117"/>
                </a:lnTo>
                <a:lnTo>
                  <a:pt x="4390" y="1133"/>
                </a:lnTo>
                <a:lnTo>
                  <a:pt x="4390" y="1153"/>
                </a:lnTo>
                <a:lnTo>
                  <a:pt x="4375" y="1153"/>
                </a:lnTo>
                <a:lnTo>
                  <a:pt x="4369" y="1159"/>
                </a:lnTo>
                <a:lnTo>
                  <a:pt x="4375" y="1179"/>
                </a:lnTo>
                <a:lnTo>
                  <a:pt x="4380" y="1190"/>
                </a:lnTo>
                <a:lnTo>
                  <a:pt x="4395" y="1190"/>
                </a:lnTo>
                <a:lnTo>
                  <a:pt x="4395" y="1081"/>
                </a:lnTo>
                <a:lnTo>
                  <a:pt x="4375" y="1091"/>
                </a:lnTo>
                <a:lnTo>
                  <a:pt x="4369" y="1096"/>
                </a:lnTo>
                <a:lnTo>
                  <a:pt x="4375" y="1107"/>
                </a:lnTo>
                <a:lnTo>
                  <a:pt x="2276" y="2364"/>
                </a:lnTo>
                <a:lnTo>
                  <a:pt x="4390" y="2276"/>
                </a:lnTo>
                <a:lnTo>
                  <a:pt x="4395" y="2276"/>
                </a:lnTo>
                <a:lnTo>
                  <a:pt x="4395" y="2250"/>
                </a:lnTo>
                <a:lnTo>
                  <a:pt x="4385" y="2255"/>
                </a:lnTo>
                <a:lnTo>
                  <a:pt x="4380" y="2265"/>
                </a:lnTo>
                <a:lnTo>
                  <a:pt x="4385" y="2276"/>
                </a:lnTo>
                <a:lnTo>
                  <a:pt x="4385" y="2281"/>
                </a:lnTo>
                <a:lnTo>
                  <a:pt x="4390" y="2276"/>
                </a:lnTo>
                <a:lnTo>
                  <a:pt x="2276" y="2364"/>
                </a:lnTo>
                <a:lnTo>
                  <a:pt x="4177" y="1086"/>
                </a:lnTo>
                <a:lnTo>
                  <a:pt x="4177" y="1107"/>
                </a:lnTo>
                <a:lnTo>
                  <a:pt x="4182" y="1091"/>
                </a:lnTo>
                <a:lnTo>
                  <a:pt x="4177" y="1086"/>
                </a:lnTo>
                <a:lnTo>
                  <a:pt x="2276" y="2364"/>
                </a:lnTo>
                <a:lnTo>
                  <a:pt x="4240" y="972"/>
                </a:lnTo>
                <a:lnTo>
                  <a:pt x="4229" y="966"/>
                </a:lnTo>
                <a:lnTo>
                  <a:pt x="4229" y="972"/>
                </a:lnTo>
                <a:lnTo>
                  <a:pt x="4234" y="982"/>
                </a:lnTo>
                <a:lnTo>
                  <a:pt x="4234" y="987"/>
                </a:lnTo>
                <a:lnTo>
                  <a:pt x="4240" y="998"/>
                </a:lnTo>
                <a:lnTo>
                  <a:pt x="4240" y="1008"/>
                </a:lnTo>
                <a:lnTo>
                  <a:pt x="4240" y="1013"/>
                </a:lnTo>
                <a:lnTo>
                  <a:pt x="4240" y="1018"/>
                </a:lnTo>
                <a:lnTo>
                  <a:pt x="4240" y="1013"/>
                </a:lnTo>
                <a:lnTo>
                  <a:pt x="4240" y="972"/>
                </a:lnTo>
                <a:lnTo>
                  <a:pt x="2276" y="2364"/>
                </a:lnTo>
                <a:lnTo>
                  <a:pt x="4224" y="998"/>
                </a:lnTo>
                <a:lnTo>
                  <a:pt x="4219" y="1013"/>
                </a:lnTo>
                <a:lnTo>
                  <a:pt x="4214" y="1070"/>
                </a:lnTo>
                <a:lnTo>
                  <a:pt x="4214" y="1086"/>
                </a:lnTo>
                <a:lnTo>
                  <a:pt x="4219" y="1086"/>
                </a:lnTo>
                <a:lnTo>
                  <a:pt x="4224" y="998"/>
                </a:lnTo>
                <a:lnTo>
                  <a:pt x="2276" y="2364"/>
                </a:lnTo>
                <a:lnTo>
                  <a:pt x="4234" y="1065"/>
                </a:lnTo>
                <a:lnTo>
                  <a:pt x="4240" y="1055"/>
                </a:lnTo>
                <a:lnTo>
                  <a:pt x="4234" y="1024"/>
                </a:lnTo>
                <a:lnTo>
                  <a:pt x="4234" y="1018"/>
                </a:lnTo>
                <a:lnTo>
                  <a:pt x="4229" y="1039"/>
                </a:lnTo>
                <a:lnTo>
                  <a:pt x="4219" y="1070"/>
                </a:lnTo>
                <a:lnTo>
                  <a:pt x="4219" y="1086"/>
                </a:lnTo>
                <a:lnTo>
                  <a:pt x="4229" y="1081"/>
                </a:lnTo>
                <a:lnTo>
                  <a:pt x="4229" y="1091"/>
                </a:lnTo>
                <a:lnTo>
                  <a:pt x="4229" y="1102"/>
                </a:lnTo>
                <a:lnTo>
                  <a:pt x="4229" y="1096"/>
                </a:lnTo>
                <a:lnTo>
                  <a:pt x="4234" y="1065"/>
                </a:lnTo>
                <a:lnTo>
                  <a:pt x="2276" y="2364"/>
                </a:lnTo>
                <a:lnTo>
                  <a:pt x="4156" y="1003"/>
                </a:lnTo>
                <a:lnTo>
                  <a:pt x="4162" y="1013"/>
                </a:lnTo>
                <a:lnTo>
                  <a:pt x="4162" y="1003"/>
                </a:lnTo>
                <a:lnTo>
                  <a:pt x="4162" y="998"/>
                </a:lnTo>
                <a:lnTo>
                  <a:pt x="4156" y="1003"/>
                </a:lnTo>
                <a:lnTo>
                  <a:pt x="2276" y="2364"/>
                </a:lnTo>
                <a:lnTo>
                  <a:pt x="4203" y="1138"/>
                </a:lnTo>
                <a:lnTo>
                  <a:pt x="4214" y="1190"/>
                </a:lnTo>
                <a:lnTo>
                  <a:pt x="4214" y="1185"/>
                </a:lnTo>
                <a:lnTo>
                  <a:pt x="4203" y="1122"/>
                </a:lnTo>
                <a:lnTo>
                  <a:pt x="4203" y="1138"/>
                </a:lnTo>
                <a:lnTo>
                  <a:pt x="2276" y="2364"/>
                </a:lnTo>
                <a:lnTo>
                  <a:pt x="4167" y="1159"/>
                </a:lnTo>
                <a:lnTo>
                  <a:pt x="4156" y="1050"/>
                </a:lnTo>
                <a:lnTo>
                  <a:pt x="4162" y="1143"/>
                </a:lnTo>
                <a:lnTo>
                  <a:pt x="4167" y="1159"/>
                </a:lnTo>
                <a:lnTo>
                  <a:pt x="2276" y="2364"/>
                </a:lnTo>
                <a:lnTo>
                  <a:pt x="4110" y="909"/>
                </a:lnTo>
                <a:lnTo>
                  <a:pt x="4110" y="894"/>
                </a:lnTo>
                <a:lnTo>
                  <a:pt x="4104" y="904"/>
                </a:lnTo>
                <a:lnTo>
                  <a:pt x="4110" y="909"/>
                </a:lnTo>
                <a:lnTo>
                  <a:pt x="2276" y="2364"/>
                </a:lnTo>
                <a:lnTo>
                  <a:pt x="4146" y="961"/>
                </a:lnTo>
                <a:lnTo>
                  <a:pt x="4146" y="972"/>
                </a:lnTo>
                <a:lnTo>
                  <a:pt x="4151" y="951"/>
                </a:lnTo>
                <a:lnTo>
                  <a:pt x="4146" y="940"/>
                </a:lnTo>
                <a:lnTo>
                  <a:pt x="4141" y="935"/>
                </a:lnTo>
                <a:lnTo>
                  <a:pt x="4141" y="956"/>
                </a:lnTo>
                <a:lnTo>
                  <a:pt x="4146" y="982"/>
                </a:lnTo>
                <a:lnTo>
                  <a:pt x="4146" y="977"/>
                </a:lnTo>
                <a:lnTo>
                  <a:pt x="4146" y="972"/>
                </a:lnTo>
                <a:lnTo>
                  <a:pt x="4146" y="961"/>
                </a:lnTo>
                <a:lnTo>
                  <a:pt x="2276" y="2364"/>
                </a:lnTo>
                <a:lnTo>
                  <a:pt x="3741" y="63"/>
                </a:lnTo>
                <a:lnTo>
                  <a:pt x="3736" y="68"/>
                </a:lnTo>
                <a:lnTo>
                  <a:pt x="3741" y="68"/>
                </a:lnTo>
                <a:lnTo>
                  <a:pt x="3741" y="63"/>
                </a:lnTo>
                <a:lnTo>
                  <a:pt x="2276" y="2364"/>
                </a:lnTo>
                <a:lnTo>
                  <a:pt x="3730" y="31"/>
                </a:lnTo>
                <a:lnTo>
                  <a:pt x="3730" y="37"/>
                </a:lnTo>
                <a:lnTo>
                  <a:pt x="3736" y="42"/>
                </a:lnTo>
                <a:lnTo>
                  <a:pt x="3736" y="37"/>
                </a:lnTo>
                <a:lnTo>
                  <a:pt x="3741" y="37"/>
                </a:lnTo>
                <a:lnTo>
                  <a:pt x="3746" y="31"/>
                </a:lnTo>
                <a:lnTo>
                  <a:pt x="3746" y="26"/>
                </a:lnTo>
                <a:lnTo>
                  <a:pt x="3746" y="21"/>
                </a:lnTo>
                <a:lnTo>
                  <a:pt x="3746" y="16"/>
                </a:lnTo>
                <a:lnTo>
                  <a:pt x="3741" y="16"/>
                </a:lnTo>
                <a:lnTo>
                  <a:pt x="3736" y="16"/>
                </a:lnTo>
                <a:lnTo>
                  <a:pt x="3736" y="21"/>
                </a:lnTo>
                <a:lnTo>
                  <a:pt x="3730" y="21"/>
                </a:lnTo>
                <a:lnTo>
                  <a:pt x="3730" y="26"/>
                </a:lnTo>
                <a:lnTo>
                  <a:pt x="3730" y="31"/>
                </a:lnTo>
                <a:lnTo>
                  <a:pt x="2276" y="2364"/>
                </a:lnTo>
                <a:lnTo>
                  <a:pt x="3777" y="37"/>
                </a:lnTo>
                <a:lnTo>
                  <a:pt x="3777" y="42"/>
                </a:lnTo>
                <a:lnTo>
                  <a:pt x="3782" y="42"/>
                </a:lnTo>
                <a:lnTo>
                  <a:pt x="3782" y="37"/>
                </a:lnTo>
                <a:lnTo>
                  <a:pt x="3777" y="37"/>
                </a:lnTo>
                <a:lnTo>
                  <a:pt x="2276" y="2364"/>
                </a:lnTo>
                <a:lnTo>
                  <a:pt x="4037" y="265"/>
                </a:lnTo>
                <a:lnTo>
                  <a:pt x="4037" y="270"/>
                </a:lnTo>
                <a:lnTo>
                  <a:pt x="4042" y="270"/>
                </a:lnTo>
                <a:lnTo>
                  <a:pt x="4042" y="265"/>
                </a:lnTo>
                <a:lnTo>
                  <a:pt x="4037" y="265"/>
                </a:lnTo>
                <a:lnTo>
                  <a:pt x="2276" y="2364"/>
                </a:lnTo>
                <a:lnTo>
                  <a:pt x="4307" y="961"/>
                </a:lnTo>
                <a:lnTo>
                  <a:pt x="4281" y="1102"/>
                </a:lnTo>
                <a:lnTo>
                  <a:pt x="4271" y="1081"/>
                </a:lnTo>
                <a:lnTo>
                  <a:pt x="4271" y="1091"/>
                </a:lnTo>
                <a:lnTo>
                  <a:pt x="4271" y="1096"/>
                </a:lnTo>
                <a:lnTo>
                  <a:pt x="4271" y="1091"/>
                </a:lnTo>
                <a:lnTo>
                  <a:pt x="4266" y="1086"/>
                </a:lnTo>
                <a:lnTo>
                  <a:pt x="4271" y="1133"/>
                </a:lnTo>
                <a:lnTo>
                  <a:pt x="4271" y="1148"/>
                </a:lnTo>
                <a:lnTo>
                  <a:pt x="4276" y="1143"/>
                </a:lnTo>
                <a:lnTo>
                  <a:pt x="4276" y="1133"/>
                </a:lnTo>
                <a:lnTo>
                  <a:pt x="4281" y="1164"/>
                </a:lnTo>
                <a:lnTo>
                  <a:pt x="4286" y="1190"/>
                </a:lnTo>
                <a:lnTo>
                  <a:pt x="4286" y="1247"/>
                </a:lnTo>
                <a:lnTo>
                  <a:pt x="4286" y="1263"/>
                </a:lnTo>
                <a:lnTo>
                  <a:pt x="4292" y="1257"/>
                </a:lnTo>
                <a:lnTo>
                  <a:pt x="4292" y="1268"/>
                </a:lnTo>
                <a:lnTo>
                  <a:pt x="4292" y="1257"/>
                </a:lnTo>
                <a:lnTo>
                  <a:pt x="4292" y="1237"/>
                </a:lnTo>
                <a:lnTo>
                  <a:pt x="4302" y="1273"/>
                </a:lnTo>
                <a:lnTo>
                  <a:pt x="4307" y="1263"/>
                </a:lnTo>
                <a:lnTo>
                  <a:pt x="4312" y="1242"/>
                </a:lnTo>
                <a:lnTo>
                  <a:pt x="4312" y="1200"/>
                </a:lnTo>
                <a:lnTo>
                  <a:pt x="4302" y="1148"/>
                </a:lnTo>
                <a:lnTo>
                  <a:pt x="4297" y="1122"/>
                </a:lnTo>
                <a:lnTo>
                  <a:pt x="4281" y="1102"/>
                </a:lnTo>
                <a:lnTo>
                  <a:pt x="4312" y="956"/>
                </a:lnTo>
                <a:lnTo>
                  <a:pt x="4307" y="961"/>
                </a:lnTo>
                <a:lnTo>
                  <a:pt x="2276" y="2364"/>
                </a:lnTo>
                <a:lnTo>
                  <a:pt x="4276" y="1034"/>
                </a:lnTo>
                <a:lnTo>
                  <a:pt x="4276" y="1013"/>
                </a:lnTo>
                <a:lnTo>
                  <a:pt x="4271" y="998"/>
                </a:lnTo>
                <a:lnTo>
                  <a:pt x="4255" y="982"/>
                </a:lnTo>
                <a:lnTo>
                  <a:pt x="4240" y="972"/>
                </a:lnTo>
                <a:lnTo>
                  <a:pt x="4245" y="987"/>
                </a:lnTo>
                <a:lnTo>
                  <a:pt x="4245" y="1003"/>
                </a:lnTo>
                <a:lnTo>
                  <a:pt x="4245" y="998"/>
                </a:lnTo>
                <a:lnTo>
                  <a:pt x="4250" y="982"/>
                </a:lnTo>
                <a:lnTo>
                  <a:pt x="4250" y="998"/>
                </a:lnTo>
                <a:lnTo>
                  <a:pt x="4250" y="1024"/>
                </a:lnTo>
                <a:lnTo>
                  <a:pt x="4245" y="1050"/>
                </a:lnTo>
                <a:lnTo>
                  <a:pt x="4250" y="1060"/>
                </a:lnTo>
                <a:lnTo>
                  <a:pt x="4255" y="1055"/>
                </a:lnTo>
                <a:lnTo>
                  <a:pt x="4255" y="1086"/>
                </a:lnTo>
                <a:lnTo>
                  <a:pt x="4260" y="1122"/>
                </a:lnTo>
                <a:lnTo>
                  <a:pt x="4260" y="1128"/>
                </a:lnTo>
                <a:lnTo>
                  <a:pt x="4260" y="1122"/>
                </a:lnTo>
                <a:lnTo>
                  <a:pt x="4260" y="1107"/>
                </a:lnTo>
                <a:lnTo>
                  <a:pt x="4260" y="1060"/>
                </a:lnTo>
                <a:lnTo>
                  <a:pt x="4260" y="1050"/>
                </a:lnTo>
                <a:lnTo>
                  <a:pt x="4266" y="1070"/>
                </a:lnTo>
                <a:lnTo>
                  <a:pt x="4276" y="1034"/>
                </a:lnTo>
                <a:lnTo>
                  <a:pt x="2276" y="2364"/>
                </a:lnTo>
                <a:lnTo>
                  <a:pt x="4307" y="1361"/>
                </a:lnTo>
                <a:lnTo>
                  <a:pt x="4307" y="1382"/>
                </a:lnTo>
                <a:lnTo>
                  <a:pt x="4307" y="1372"/>
                </a:lnTo>
                <a:lnTo>
                  <a:pt x="4307" y="1361"/>
                </a:lnTo>
                <a:lnTo>
                  <a:pt x="2276" y="2364"/>
                </a:lnTo>
                <a:lnTo>
                  <a:pt x="4286" y="1263"/>
                </a:lnTo>
                <a:lnTo>
                  <a:pt x="4281" y="1190"/>
                </a:lnTo>
                <a:lnTo>
                  <a:pt x="4286" y="1252"/>
                </a:lnTo>
                <a:lnTo>
                  <a:pt x="4286" y="1263"/>
                </a:lnTo>
                <a:lnTo>
                  <a:pt x="2276" y="2364"/>
                </a:lnTo>
                <a:lnTo>
                  <a:pt x="31" y="1434"/>
                </a:lnTo>
                <a:lnTo>
                  <a:pt x="37" y="1434"/>
                </a:lnTo>
                <a:lnTo>
                  <a:pt x="37" y="1429"/>
                </a:lnTo>
                <a:lnTo>
                  <a:pt x="31" y="1434"/>
                </a:lnTo>
                <a:lnTo>
                  <a:pt x="2276" y="2364"/>
                </a:lnTo>
                <a:lnTo>
                  <a:pt x="16" y="1418"/>
                </a:lnTo>
                <a:lnTo>
                  <a:pt x="16" y="1413"/>
                </a:lnTo>
                <a:lnTo>
                  <a:pt x="0" y="1418"/>
                </a:lnTo>
                <a:lnTo>
                  <a:pt x="0" y="1429"/>
                </a:lnTo>
                <a:lnTo>
                  <a:pt x="11" y="1424"/>
                </a:lnTo>
                <a:lnTo>
                  <a:pt x="16" y="1418"/>
                </a:lnTo>
                <a:lnTo>
                  <a:pt x="2276" y="2364"/>
                </a:lnTo>
                <a:lnTo>
                  <a:pt x="11" y="1424"/>
                </a:lnTo>
                <a:lnTo>
                  <a:pt x="16" y="1424"/>
                </a:lnTo>
                <a:lnTo>
                  <a:pt x="21" y="1418"/>
                </a:lnTo>
                <a:lnTo>
                  <a:pt x="11" y="1424"/>
                </a:lnTo>
                <a:lnTo>
                  <a:pt x="2276" y="2364"/>
                </a:lnTo>
                <a:lnTo>
                  <a:pt x="11" y="1424"/>
                </a:lnTo>
                <a:lnTo>
                  <a:pt x="16" y="1418"/>
                </a:lnTo>
                <a:lnTo>
                  <a:pt x="16" y="1424"/>
                </a:lnTo>
                <a:lnTo>
                  <a:pt x="11" y="1424"/>
                </a:lnTo>
                <a:lnTo>
                  <a:pt x="2276" y="2364"/>
                </a:lnTo>
                <a:lnTo>
                  <a:pt x="63" y="1450"/>
                </a:lnTo>
                <a:lnTo>
                  <a:pt x="52" y="1455"/>
                </a:lnTo>
                <a:lnTo>
                  <a:pt x="57" y="1455"/>
                </a:lnTo>
                <a:lnTo>
                  <a:pt x="63" y="1450"/>
                </a:lnTo>
                <a:lnTo>
                  <a:pt x="2276" y="2364"/>
                </a:lnTo>
                <a:lnTo>
                  <a:pt x="42" y="1434"/>
                </a:lnTo>
                <a:lnTo>
                  <a:pt x="52" y="1429"/>
                </a:lnTo>
                <a:lnTo>
                  <a:pt x="57" y="1429"/>
                </a:lnTo>
                <a:lnTo>
                  <a:pt x="52" y="1429"/>
                </a:lnTo>
                <a:lnTo>
                  <a:pt x="42" y="1434"/>
                </a:lnTo>
                <a:lnTo>
                  <a:pt x="2276" y="2364"/>
                </a:lnTo>
                <a:lnTo>
                  <a:pt x="135" y="1476"/>
                </a:lnTo>
                <a:lnTo>
                  <a:pt x="125" y="1481"/>
                </a:lnTo>
                <a:lnTo>
                  <a:pt x="130" y="1481"/>
                </a:lnTo>
                <a:lnTo>
                  <a:pt x="135" y="1476"/>
                </a:lnTo>
                <a:lnTo>
                  <a:pt x="2276" y="2364"/>
                </a:lnTo>
                <a:lnTo>
                  <a:pt x="0" y="1450"/>
                </a:lnTo>
                <a:lnTo>
                  <a:pt x="5" y="1444"/>
                </a:lnTo>
                <a:lnTo>
                  <a:pt x="16" y="1444"/>
                </a:lnTo>
                <a:lnTo>
                  <a:pt x="16" y="1439"/>
                </a:lnTo>
                <a:lnTo>
                  <a:pt x="0" y="1450"/>
                </a:lnTo>
                <a:lnTo>
                  <a:pt x="2276" y="2364"/>
                </a:lnTo>
                <a:lnTo>
                  <a:pt x="42" y="1408"/>
                </a:lnTo>
                <a:lnTo>
                  <a:pt x="47" y="1403"/>
                </a:lnTo>
                <a:lnTo>
                  <a:pt x="42" y="1403"/>
                </a:lnTo>
                <a:lnTo>
                  <a:pt x="42" y="1408"/>
                </a:lnTo>
                <a:lnTo>
                  <a:pt x="2276" y="2364"/>
                </a:lnTo>
                <a:lnTo>
                  <a:pt x="229" y="1330"/>
                </a:lnTo>
                <a:lnTo>
                  <a:pt x="229" y="1325"/>
                </a:lnTo>
                <a:lnTo>
                  <a:pt x="224" y="1325"/>
                </a:lnTo>
                <a:lnTo>
                  <a:pt x="218" y="1330"/>
                </a:lnTo>
                <a:lnTo>
                  <a:pt x="213" y="1335"/>
                </a:lnTo>
                <a:lnTo>
                  <a:pt x="218" y="1335"/>
                </a:lnTo>
                <a:lnTo>
                  <a:pt x="213" y="1335"/>
                </a:lnTo>
                <a:lnTo>
                  <a:pt x="218" y="1335"/>
                </a:lnTo>
                <a:lnTo>
                  <a:pt x="224" y="1335"/>
                </a:lnTo>
                <a:lnTo>
                  <a:pt x="229" y="1330"/>
                </a:lnTo>
                <a:lnTo>
                  <a:pt x="2276" y="2364"/>
                </a:lnTo>
                <a:lnTo>
                  <a:pt x="156" y="1387"/>
                </a:lnTo>
                <a:lnTo>
                  <a:pt x="161" y="1387"/>
                </a:lnTo>
                <a:lnTo>
                  <a:pt x="161" y="1382"/>
                </a:lnTo>
                <a:lnTo>
                  <a:pt x="166" y="1377"/>
                </a:lnTo>
                <a:lnTo>
                  <a:pt x="161" y="1377"/>
                </a:lnTo>
                <a:lnTo>
                  <a:pt x="156" y="1377"/>
                </a:lnTo>
                <a:lnTo>
                  <a:pt x="151" y="1377"/>
                </a:lnTo>
                <a:lnTo>
                  <a:pt x="151" y="1382"/>
                </a:lnTo>
                <a:lnTo>
                  <a:pt x="146" y="1382"/>
                </a:lnTo>
                <a:lnTo>
                  <a:pt x="146" y="1387"/>
                </a:lnTo>
                <a:lnTo>
                  <a:pt x="146" y="1392"/>
                </a:lnTo>
                <a:lnTo>
                  <a:pt x="146" y="1387"/>
                </a:lnTo>
                <a:lnTo>
                  <a:pt x="146" y="1392"/>
                </a:lnTo>
                <a:lnTo>
                  <a:pt x="151" y="1392"/>
                </a:lnTo>
                <a:lnTo>
                  <a:pt x="151" y="1387"/>
                </a:lnTo>
                <a:lnTo>
                  <a:pt x="151" y="1392"/>
                </a:lnTo>
                <a:lnTo>
                  <a:pt x="151" y="1387"/>
                </a:lnTo>
                <a:lnTo>
                  <a:pt x="156" y="1387"/>
                </a:lnTo>
                <a:lnTo>
                  <a:pt x="2276" y="2364"/>
                </a:lnTo>
                <a:lnTo>
                  <a:pt x="172" y="1398"/>
                </a:lnTo>
                <a:lnTo>
                  <a:pt x="166" y="1403"/>
                </a:lnTo>
                <a:lnTo>
                  <a:pt x="156" y="1408"/>
                </a:lnTo>
                <a:lnTo>
                  <a:pt x="161" y="1408"/>
                </a:lnTo>
                <a:lnTo>
                  <a:pt x="161" y="1413"/>
                </a:lnTo>
                <a:lnTo>
                  <a:pt x="166" y="1408"/>
                </a:lnTo>
                <a:lnTo>
                  <a:pt x="161" y="1408"/>
                </a:lnTo>
                <a:lnTo>
                  <a:pt x="172" y="1403"/>
                </a:lnTo>
                <a:lnTo>
                  <a:pt x="172" y="1398"/>
                </a:lnTo>
                <a:lnTo>
                  <a:pt x="2276" y="2364"/>
                </a:lnTo>
                <a:lnTo>
                  <a:pt x="146" y="1341"/>
                </a:lnTo>
                <a:lnTo>
                  <a:pt x="151" y="1341"/>
                </a:lnTo>
                <a:lnTo>
                  <a:pt x="151" y="1335"/>
                </a:lnTo>
                <a:lnTo>
                  <a:pt x="156" y="1335"/>
                </a:lnTo>
                <a:lnTo>
                  <a:pt x="151" y="1335"/>
                </a:lnTo>
                <a:lnTo>
                  <a:pt x="146" y="1335"/>
                </a:lnTo>
                <a:lnTo>
                  <a:pt x="146" y="1341"/>
                </a:lnTo>
                <a:lnTo>
                  <a:pt x="2276" y="2364"/>
                </a:lnTo>
                <a:lnTo>
                  <a:pt x="94" y="1429"/>
                </a:lnTo>
                <a:lnTo>
                  <a:pt x="99" y="1429"/>
                </a:lnTo>
                <a:lnTo>
                  <a:pt x="99" y="1424"/>
                </a:lnTo>
                <a:lnTo>
                  <a:pt x="99" y="1418"/>
                </a:lnTo>
                <a:lnTo>
                  <a:pt x="89" y="1424"/>
                </a:lnTo>
                <a:lnTo>
                  <a:pt x="89" y="1429"/>
                </a:lnTo>
                <a:lnTo>
                  <a:pt x="83" y="1429"/>
                </a:lnTo>
                <a:lnTo>
                  <a:pt x="89" y="1429"/>
                </a:lnTo>
                <a:lnTo>
                  <a:pt x="94" y="1429"/>
                </a:lnTo>
                <a:lnTo>
                  <a:pt x="2276" y="2364"/>
                </a:lnTo>
                <a:lnTo>
                  <a:pt x="125" y="1418"/>
                </a:lnTo>
                <a:lnTo>
                  <a:pt x="114" y="1429"/>
                </a:lnTo>
                <a:lnTo>
                  <a:pt x="114" y="1424"/>
                </a:lnTo>
                <a:lnTo>
                  <a:pt x="114" y="1429"/>
                </a:lnTo>
                <a:lnTo>
                  <a:pt x="99" y="1429"/>
                </a:lnTo>
                <a:lnTo>
                  <a:pt x="99" y="1434"/>
                </a:lnTo>
                <a:lnTo>
                  <a:pt x="94" y="1434"/>
                </a:lnTo>
                <a:lnTo>
                  <a:pt x="99" y="1434"/>
                </a:lnTo>
                <a:lnTo>
                  <a:pt x="94" y="1439"/>
                </a:lnTo>
                <a:lnTo>
                  <a:pt x="99" y="1439"/>
                </a:lnTo>
                <a:lnTo>
                  <a:pt x="109" y="1434"/>
                </a:lnTo>
                <a:lnTo>
                  <a:pt x="114" y="1429"/>
                </a:lnTo>
                <a:lnTo>
                  <a:pt x="125" y="1424"/>
                </a:lnTo>
                <a:lnTo>
                  <a:pt x="125" y="1418"/>
                </a:lnTo>
                <a:lnTo>
                  <a:pt x="2276" y="2364"/>
                </a:lnTo>
                <a:lnTo>
                  <a:pt x="166" y="1341"/>
                </a:lnTo>
                <a:lnTo>
                  <a:pt x="166" y="1335"/>
                </a:lnTo>
                <a:lnTo>
                  <a:pt x="161" y="1335"/>
                </a:lnTo>
                <a:lnTo>
                  <a:pt x="156" y="1335"/>
                </a:lnTo>
                <a:lnTo>
                  <a:pt x="156" y="1341"/>
                </a:lnTo>
                <a:lnTo>
                  <a:pt x="151" y="1341"/>
                </a:lnTo>
                <a:lnTo>
                  <a:pt x="156" y="1346"/>
                </a:lnTo>
                <a:lnTo>
                  <a:pt x="161" y="1346"/>
                </a:lnTo>
                <a:lnTo>
                  <a:pt x="166" y="1341"/>
                </a:lnTo>
                <a:lnTo>
                  <a:pt x="2276" y="2364"/>
                </a:lnTo>
                <a:lnTo>
                  <a:pt x="114" y="1387"/>
                </a:lnTo>
                <a:lnTo>
                  <a:pt x="120" y="1387"/>
                </a:lnTo>
                <a:lnTo>
                  <a:pt x="125" y="1387"/>
                </a:lnTo>
                <a:lnTo>
                  <a:pt x="130" y="1382"/>
                </a:lnTo>
                <a:lnTo>
                  <a:pt x="135" y="1377"/>
                </a:lnTo>
                <a:lnTo>
                  <a:pt x="125" y="1377"/>
                </a:lnTo>
                <a:lnTo>
                  <a:pt x="120" y="1382"/>
                </a:lnTo>
                <a:lnTo>
                  <a:pt x="114" y="1382"/>
                </a:lnTo>
                <a:lnTo>
                  <a:pt x="114" y="1387"/>
                </a:lnTo>
                <a:lnTo>
                  <a:pt x="2276" y="2364"/>
                </a:lnTo>
                <a:lnTo>
                  <a:pt x="3076" y="2359"/>
                </a:lnTo>
                <a:lnTo>
                  <a:pt x="3081" y="2338"/>
                </a:lnTo>
                <a:lnTo>
                  <a:pt x="3081" y="2328"/>
                </a:lnTo>
                <a:lnTo>
                  <a:pt x="3071" y="2317"/>
                </a:lnTo>
                <a:lnTo>
                  <a:pt x="3065" y="2317"/>
                </a:lnTo>
                <a:lnTo>
                  <a:pt x="3065" y="2343"/>
                </a:lnTo>
                <a:lnTo>
                  <a:pt x="3071" y="2359"/>
                </a:lnTo>
                <a:lnTo>
                  <a:pt x="3076" y="2359"/>
                </a:lnTo>
                <a:lnTo>
                  <a:pt x="2276" y="2364"/>
                </a:lnTo>
                <a:lnTo>
                  <a:pt x="3200" y="1990"/>
                </a:lnTo>
                <a:lnTo>
                  <a:pt x="3195" y="2000"/>
                </a:lnTo>
                <a:lnTo>
                  <a:pt x="3195" y="2011"/>
                </a:lnTo>
                <a:lnTo>
                  <a:pt x="3211" y="1985"/>
                </a:lnTo>
                <a:lnTo>
                  <a:pt x="3200" y="1990"/>
                </a:lnTo>
                <a:lnTo>
                  <a:pt x="2276" y="2364"/>
                </a:lnTo>
                <a:lnTo>
                  <a:pt x="3221" y="2016"/>
                </a:lnTo>
                <a:lnTo>
                  <a:pt x="3200" y="2021"/>
                </a:lnTo>
                <a:lnTo>
                  <a:pt x="3206" y="2031"/>
                </a:lnTo>
                <a:lnTo>
                  <a:pt x="3221" y="2016"/>
                </a:lnTo>
                <a:lnTo>
                  <a:pt x="2276" y="2364"/>
                </a:lnTo>
                <a:lnTo>
                  <a:pt x="3206" y="1912"/>
                </a:lnTo>
                <a:lnTo>
                  <a:pt x="3185" y="1912"/>
                </a:lnTo>
                <a:lnTo>
                  <a:pt x="3175" y="1902"/>
                </a:lnTo>
                <a:lnTo>
                  <a:pt x="3169" y="1896"/>
                </a:lnTo>
                <a:lnTo>
                  <a:pt x="3169" y="1907"/>
                </a:lnTo>
                <a:lnTo>
                  <a:pt x="3175" y="1917"/>
                </a:lnTo>
                <a:lnTo>
                  <a:pt x="3180" y="1933"/>
                </a:lnTo>
                <a:lnTo>
                  <a:pt x="3185" y="1948"/>
                </a:lnTo>
                <a:lnTo>
                  <a:pt x="3180" y="1969"/>
                </a:lnTo>
                <a:lnTo>
                  <a:pt x="3180" y="1979"/>
                </a:lnTo>
                <a:lnTo>
                  <a:pt x="3190" y="1969"/>
                </a:lnTo>
                <a:lnTo>
                  <a:pt x="3195" y="1964"/>
                </a:lnTo>
                <a:lnTo>
                  <a:pt x="3206" y="1964"/>
                </a:lnTo>
                <a:lnTo>
                  <a:pt x="3211" y="1969"/>
                </a:lnTo>
                <a:lnTo>
                  <a:pt x="3216" y="1964"/>
                </a:lnTo>
                <a:lnTo>
                  <a:pt x="3226" y="1954"/>
                </a:lnTo>
                <a:lnTo>
                  <a:pt x="3237" y="1938"/>
                </a:lnTo>
                <a:lnTo>
                  <a:pt x="3232" y="1933"/>
                </a:lnTo>
                <a:lnTo>
                  <a:pt x="3226" y="1938"/>
                </a:lnTo>
                <a:lnTo>
                  <a:pt x="3211" y="1948"/>
                </a:lnTo>
                <a:lnTo>
                  <a:pt x="3211" y="1943"/>
                </a:lnTo>
                <a:lnTo>
                  <a:pt x="3211" y="1938"/>
                </a:lnTo>
                <a:lnTo>
                  <a:pt x="3221" y="1907"/>
                </a:lnTo>
                <a:lnTo>
                  <a:pt x="3206" y="1912"/>
                </a:lnTo>
                <a:lnTo>
                  <a:pt x="2276" y="2364"/>
                </a:lnTo>
                <a:lnTo>
                  <a:pt x="322" y="2322"/>
                </a:lnTo>
                <a:lnTo>
                  <a:pt x="327" y="2317"/>
                </a:lnTo>
                <a:lnTo>
                  <a:pt x="327" y="2302"/>
                </a:lnTo>
                <a:lnTo>
                  <a:pt x="327" y="2291"/>
                </a:lnTo>
                <a:lnTo>
                  <a:pt x="322" y="2307"/>
                </a:lnTo>
                <a:lnTo>
                  <a:pt x="322" y="2322"/>
                </a:lnTo>
                <a:lnTo>
                  <a:pt x="2276" y="2364"/>
                </a:lnTo>
                <a:lnTo>
                  <a:pt x="3029" y="1979"/>
                </a:lnTo>
                <a:lnTo>
                  <a:pt x="3029" y="1969"/>
                </a:lnTo>
                <a:lnTo>
                  <a:pt x="3034" y="1959"/>
                </a:lnTo>
                <a:lnTo>
                  <a:pt x="3034" y="1954"/>
                </a:lnTo>
                <a:lnTo>
                  <a:pt x="3034" y="1948"/>
                </a:lnTo>
                <a:lnTo>
                  <a:pt x="3024" y="1954"/>
                </a:lnTo>
                <a:lnTo>
                  <a:pt x="3019" y="1959"/>
                </a:lnTo>
                <a:lnTo>
                  <a:pt x="3019" y="1964"/>
                </a:lnTo>
                <a:lnTo>
                  <a:pt x="3024" y="1964"/>
                </a:lnTo>
                <a:lnTo>
                  <a:pt x="3024" y="1969"/>
                </a:lnTo>
                <a:lnTo>
                  <a:pt x="3024" y="1979"/>
                </a:lnTo>
                <a:lnTo>
                  <a:pt x="3019" y="1985"/>
                </a:lnTo>
                <a:lnTo>
                  <a:pt x="3029" y="1979"/>
                </a:lnTo>
                <a:lnTo>
                  <a:pt x="2276" y="2364"/>
                </a:lnTo>
                <a:lnTo>
                  <a:pt x="63" y="1398"/>
                </a:lnTo>
                <a:lnTo>
                  <a:pt x="63" y="1392"/>
                </a:lnTo>
                <a:lnTo>
                  <a:pt x="57" y="1392"/>
                </a:lnTo>
                <a:lnTo>
                  <a:pt x="63" y="1398"/>
                </a:lnTo>
                <a:lnTo>
                  <a:pt x="57" y="1398"/>
                </a:lnTo>
                <a:lnTo>
                  <a:pt x="63" y="1398"/>
                </a:lnTo>
                <a:lnTo>
                  <a:pt x="2276" y="2364"/>
                </a:lnTo>
                <a:lnTo>
                  <a:pt x="3388" y="1195"/>
                </a:lnTo>
                <a:lnTo>
                  <a:pt x="3393" y="1153"/>
                </a:lnTo>
                <a:lnTo>
                  <a:pt x="3382" y="1190"/>
                </a:lnTo>
                <a:lnTo>
                  <a:pt x="3377" y="1211"/>
                </a:lnTo>
                <a:lnTo>
                  <a:pt x="3377" y="1221"/>
                </a:lnTo>
                <a:lnTo>
                  <a:pt x="3382" y="1216"/>
                </a:lnTo>
                <a:lnTo>
                  <a:pt x="3388" y="1195"/>
                </a:lnTo>
                <a:lnTo>
                  <a:pt x="2276" y="2364"/>
                </a:lnTo>
                <a:lnTo>
                  <a:pt x="3465" y="1128"/>
                </a:lnTo>
                <a:lnTo>
                  <a:pt x="3471" y="1107"/>
                </a:lnTo>
                <a:lnTo>
                  <a:pt x="3476" y="1102"/>
                </a:lnTo>
                <a:lnTo>
                  <a:pt x="3481" y="1102"/>
                </a:lnTo>
                <a:lnTo>
                  <a:pt x="3481" y="1086"/>
                </a:lnTo>
                <a:lnTo>
                  <a:pt x="3481" y="1076"/>
                </a:lnTo>
                <a:lnTo>
                  <a:pt x="3476" y="1076"/>
                </a:lnTo>
                <a:lnTo>
                  <a:pt x="3476" y="1086"/>
                </a:lnTo>
                <a:lnTo>
                  <a:pt x="3471" y="1076"/>
                </a:lnTo>
                <a:lnTo>
                  <a:pt x="3471" y="1060"/>
                </a:lnTo>
                <a:lnTo>
                  <a:pt x="3465" y="1091"/>
                </a:lnTo>
                <a:lnTo>
                  <a:pt x="3460" y="1122"/>
                </a:lnTo>
                <a:lnTo>
                  <a:pt x="3465" y="1128"/>
                </a:lnTo>
                <a:lnTo>
                  <a:pt x="2276" y="2364"/>
                </a:lnTo>
                <a:lnTo>
                  <a:pt x="3263" y="1699"/>
                </a:lnTo>
                <a:lnTo>
                  <a:pt x="3263" y="1694"/>
                </a:lnTo>
                <a:lnTo>
                  <a:pt x="3252" y="1694"/>
                </a:lnTo>
                <a:lnTo>
                  <a:pt x="3237" y="1704"/>
                </a:lnTo>
                <a:lnTo>
                  <a:pt x="3232" y="1720"/>
                </a:lnTo>
                <a:lnTo>
                  <a:pt x="3242" y="1715"/>
                </a:lnTo>
                <a:lnTo>
                  <a:pt x="3263" y="1699"/>
                </a:lnTo>
                <a:lnTo>
                  <a:pt x="2276" y="2364"/>
                </a:lnTo>
                <a:lnTo>
                  <a:pt x="3237" y="2047"/>
                </a:lnTo>
                <a:lnTo>
                  <a:pt x="3247" y="2047"/>
                </a:lnTo>
                <a:lnTo>
                  <a:pt x="3237" y="2037"/>
                </a:lnTo>
                <a:lnTo>
                  <a:pt x="3226" y="2031"/>
                </a:lnTo>
                <a:lnTo>
                  <a:pt x="3226" y="2026"/>
                </a:lnTo>
                <a:lnTo>
                  <a:pt x="3221" y="2031"/>
                </a:lnTo>
                <a:lnTo>
                  <a:pt x="3216" y="2042"/>
                </a:lnTo>
                <a:lnTo>
                  <a:pt x="3226" y="2057"/>
                </a:lnTo>
                <a:lnTo>
                  <a:pt x="3237" y="2047"/>
                </a:lnTo>
                <a:lnTo>
                  <a:pt x="2276" y="2364"/>
                </a:lnTo>
                <a:lnTo>
                  <a:pt x="3159" y="1772"/>
                </a:lnTo>
                <a:lnTo>
                  <a:pt x="3159" y="1798"/>
                </a:lnTo>
                <a:lnTo>
                  <a:pt x="3164" y="1808"/>
                </a:lnTo>
                <a:lnTo>
                  <a:pt x="3169" y="1808"/>
                </a:lnTo>
                <a:lnTo>
                  <a:pt x="3175" y="1803"/>
                </a:lnTo>
                <a:lnTo>
                  <a:pt x="3190" y="1792"/>
                </a:lnTo>
                <a:lnTo>
                  <a:pt x="3200" y="1772"/>
                </a:lnTo>
                <a:lnTo>
                  <a:pt x="3211" y="1751"/>
                </a:lnTo>
                <a:lnTo>
                  <a:pt x="3200" y="1751"/>
                </a:lnTo>
                <a:lnTo>
                  <a:pt x="3190" y="1751"/>
                </a:lnTo>
                <a:lnTo>
                  <a:pt x="3175" y="1756"/>
                </a:lnTo>
                <a:lnTo>
                  <a:pt x="3159" y="1772"/>
                </a:lnTo>
                <a:lnTo>
                  <a:pt x="2276" y="2364"/>
                </a:lnTo>
                <a:lnTo>
                  <a:pt x="3517" y="1200"/>
                </a:lnTo>
                <a:lnTo>
                  <a:pt x="3507" y="1211"/>
                </a:lnTo>
                <a:lnTo>
                  <a:pt x="3507" y="1221"/>
                </a:lnTo>
                <a:lnTo>
                  <a:pt x="3512" y="1221"/>
                </a:lnTo>
                <a:lnTo>
                  <a:pt x="3523" y="1211"/>
                </a:lnTo>
                <a:lnTo>
                  <a:pt x="3523" y="1200"/>
                </a:lnTo>
                <a:lnTo>
                  <a:pt x="3517" y="1200"/>
                </a:lnTo>
                <a:lnTo>
                  <a:pt x="2276" y="2364"/>
                </a:lnTo>
                <a:lnTo>
                  <a:pt x="5" y="1460"/>
                </a:lnTo>
                <a:lnTo>
                  <a:pt x="5" y="1455"/>
                </a:lnTo>
                <a:lnTo>
                  <a:pt x="5" y="1450"/>
                </a:lnTo>
                <a:lnTo>
                  <a:pt x="11" y="1450"/>
                </a:lnTo>
                <a:lnTo>
                  <a:pt x="5" y="1450"/>
                </a:lnTo>
                <a:lnTo>
                  <a:pt x="0" y="1450"/>
                </a:lnTo>
                <a:lnTo>
                  <a:pt x="0" y="1460"/>
                </a:lnTo>
                <a:lnTo>
                  <a:pt x="5" y="1460"/>
                </a:lnTo>
                <a:lnTo>
                  <a:pt x="2276" y="2364"/>
                </a:lnTo>
                <a:lnTo>
                  <a:pt x="333" y="2946"/>
                </a:lnTo>
                <a:lnTo>
                  <a:pt x="327" y="2941"/>
                </a:lnTo>
                <a:lnTo>
                  <a:pt x="327" y="2961"/>
                </a:lnTo>
                <a:lnTo>
                  <a:pt x="333" y="2946"/>
                </a:lnTo>
                <a:lnTo>
                  <a:pt x="2276" y="2364"/>
                </a:lnTo>
                <a:lnTo>
                  <a:pt x="68" y="1392"/>
                </a:lnTo>
                <a:lnTo>
                  <a:pt x="63" y="1403"/>
                </a:lnTo>
                <a:lnTo>
                  <a:pt x="68" y="1403"/>
                </a:lnTo>
                <a:lnTo>
                  <a:pt x="78" y="1398"/>
                </a:lnTo>
                <a:lnTo>
                  <a:pt x="73" y="1398"/>
                </a:lnTo>
                <a:lnTo>
                  <a:pt x="73" y="1392"/>
                </a:lnTo>
                <a:lnTo>
                  <a:pt x="68" y="1392"/>
                </a:lnTo>
                <a:lnTo>
                  <a:pt x="2276" y="2364"/>
                </a:lnTo>
                <a:lnTo>
                  <a:pt x="322" y="2743"/>
                </a:lnTo>
                <a:lnTo>
                  <a:pt x="327" y="2743"/>
                </a:lnTo>
                <a:lnTo>
                  <a:pt x="327" y="2738"/>
                </a:lnTo>
                <a:lnTo>
                  <a:pt x="327" y="2728"/>
                </a:lnTo>
                <a:lnTo>
                  <a:pt x="322" y="2743"/>
                </a:lnTo>
                <a:lnTo>
                  <a:pt x="2276" y="2364"/>
                </a:lnTo>
                <a:lnTo>
                  <a:pt x="333" y="2889"/>
                </a:lnTo>
                <a:lnTo>
                  <a:pt x="338" y="2863"/>
                </a:lnTo>
                <a:lnTo>
                  <a:pt x="333" y="2868"/>
                </a:lnTo>
                <a:lnTo>
                  <a:pt x="333" y="2889"/>
                </a:lnTo>
                <a:lnTo>
                  <a:pt x="2276" y="2364"/>
                </a:lnTo>
                <a:lnTo>
                  <a:pt x="338" y="2670"/>
                </a:lnTo>
                <a:lnTo>
                  <a:pt x="343" y="2650"/>
                </a:lnTo>
                <a:lnTo>
                  <a:pt x="338" y="2660"/>
                </a:lnTo>
                <a:lnTo>
                  <a:pt x="338" y="2665"/>
                </a:lnTo>
                <a:lnTo>
                  <a:pt x="338" y="2670"/>
                </a:lnTo>
                <a:lnTo>
                  <a:pt x="2276" y="2364"/>
                </a:lnTo>
                <a:lnTo>
                  <a:pt x="2852" y="2629"/>
                </a:lnTo>
                <a:lnTo>
                  <a:pt x="2852" y="2608"/>
                </a:lnTo>
                <a:lnTo>
                  <a:pt x="2847" y="2587"/>
                </a:lnTo>
                <a:lnTo>
                  <a:pt x="2842" y="2582"/>
                </a:lnTo>
                <a:lnTo>
                  <a:pt x="2842" y="2593"/>
                </a:lnTo>
                <a:lnTo>
                  <a:pt x="2847" y="2618"/>
                </a:lnTo>
                <a:lnTo>
                  <a:pt x="2847" y="2629"/>
                </a:lnTo>
                <a:lnTo>
                  <a:pt x="2852" y="2629"/>
                </a:lnTo>
                <a:lnTo>
                  <a:pt x="2276" y="2364"/>
                </a:lnTo>
                <a:lnTo>
                  <a:pt x="852" y="779"/>
                </a:lnTo>
                <a:lnTo>
                  <a:pt x="847" y="785"/>
                </a:lnTo>
                <a:lnTo>
                  <a:pt x="852" y="785"/>
                </a:lnTo>
                <a:lnTo>
                  <a:pt x="857" y="779"/>
                </a:lnTo>
                <a:lnTo>
                  <a:pt x="852" y="779"/>
                </a:lnTo>
                <a:lnTo>
                  <a:pt x="2276" y="2364"/>
                </a:lnTo>
                <a:lnTo>
                  <a:pt x="863" y="650"/>
                </a:lnTo>
                <a:lnTo>
                  <a:pt x="852" y="650"/>
                </a:lnTo>
                <a:lnTo>
                  <a:pt x="852" y="660"/>
                </a:lnTo>
                <a:lnTo>
                  <a:pt x="852" y="655"/>
                </a:lnTo>
                <a:lnTo>
                  <a:pt x="852" y="660"/>
                </a:lnTo>
                <a:lnTo>
                  <a:pt x="857" y="655"/>
                </a:lnTo>
                <a:lnTo>
                  <a:pt x="863" y="650"/>
                </a:lnTo>
                <a:lnTo>
                  <a:pt x="2276" y="2364"/>
                </a:lnTo>
                <a:lnTo>
                  <a:pt x="847" y="520"/>
                </a:lnTo>
                <a:lnTo>
                  <a:pt x="852" y="520"/>
                </a:lnTo>
                <a:lnTo>
                  <a:pt x="857" y="515"/>
                </a:lnTo>
                <a:lnTo>
                  <a:pt x="847" y="520"/>
                </a:lnTo>
                <a:lnTo>
                  <a:pt x="847" y="525"/>
                </a:lnTo>
                <a:lnTo>
                  <a:pt x="847" y="520"/>
                </a:lnTo>
                <a:lnTo>
                  <a:pt x="2276" y="2364"/>
                </a:lnTo>
                <a:lnTo>
                  <a:pt x="847" y="774"/>
                </a:lnTo>
                <a:lnTo>
                  <a:pt x="847" y="774"/>
                </a:lnTo>
                <a:lnTo>
                  <a:pt x="842" y="774"/>
                </a:lnTo>
                <a:lnTo>
                  <a:pt x="842" y="774"/>
                </a:lnTo>
                <a:lnTo>
                  <a:pt x="847" y="774"/>
                </a:lnTo>
                <a:lnTo>
                  <a:pt x="2276" y="2364"/>
                </a:lnTo>
                <a:lnTo>
                  <a:pt x="894" y="551"/>
                </a:lnTo>
                <a:lnTo>
                  <a:pt x="899" y="551"/>
                </a:lnTo>
                <a:lnTo>
                  <a:pt x="899" y="546"/>
                </a:lnTo>
                <a:lnTo>
                  <a:pt x="894" y="551"/>
                </a:lnTo>
                <a:lnTo>
                  <a:pt x="2276" y="2364"/>
                </a:lnTo>
                <a:lnTo>
                  <a:pt x="904" y="629"/>
                </a:lnTo>
                <a:lnTo>
                  <a:pt x="899" y="634"/>
                </a:lnTo>
                <a:lnTo>
                  <a:pt x="899" y="639"/>
                </a:lnTo>
                <a:lnTo>
                  <a:pt x="904" y="634"/>
                </a:lnTo>
                <a:lnTo>
                  <a:pt x="904" y="629"/>
                </a:lnTo>
                <a:lnTo>
                  <a:pt x="2276" y="2364"/>
                </a:lnTo>
                <a:lnTo>
                  <a:pt x="868" y="889"/>
                </a:lnTo>
                <a:lnTo>
                  <a:pt x="873" y="883"/>
                </a:lnTo>
                <a:lnTo>
                  <a:pt x="878" y="878"/>
                </a:lnTo>
                <a:lnTo>
                  <a:pt x="868" y="878"/>
                </a:lnTo>
                <a:lnTo>
                  <a:pt x="868" y="883"/>
                </a:lnTo>
                <a:lnTo>
                  <a:pt x="863" y="883"/>
                </a:lnTo>
                <a:lnTo>
                  <a:pt x="857" y="889"/>
                </a:lnTo>
                <a:lnTo>
                  <a:pt x="863" y="889"/>
                </a:lnTo>
                <a:lnTo>
                  <a:pt x="868" y="889"/>
                </a:lnTo>
                <a:lnTo>
                  <a:pt x="2276" y="2364"/>
                </a:lnTo>
                <a:lnTo>
                  <a:pt x="894" y="546"/>
                </a:lnTo>
                <a:lnTo>
                  <a:pt x="899" y="540"/>
                </a:lnTo>
                <a:lnTo>
                  <a:pt x="894" y="540"/>
                </a:lnTo>
                <a:lnTo>
                  <a:pt x="894" y="546"/>
                </a:lnTo>
                <a:lnTo>
                  <a:pt x="2276" y="2364"/>
                </a:lnTo>
                <a:lnTo>
                  <a:pt x="889" y="676"/>
                </a:lnTo>
                <a:lnTo>
                  <a:pt x="904" y="665"/>
                </a:lnTo>
                <a:lnTo>
                  <a:pt x="883" y="676"/>
                </a:lnTo>
                <a:lnTo>
                  <a:pt x="889" y="676"/>
                </a:lnTo>
                <a:lnTo>
                  <a:pt x="2276" y="2364"/>
                </a:lnTo>
                <a:lnTo>
                  <a:pt x="883" y="738"/>
                </a:lnTo>
                <a:lnTo>
                  <a:pt x="889" y="738"/>
                </a:lnTo>
                <a:lnTo>
                  <a:pt x="889" y="733"/>
                </a:lnTo>
                <a:lnTo>
                  <a:pt x="883" y="733"/>
                </a:lnTo>
                <a:lnTo>
                  <a:pt x="883" y="738"/>
                </a:lnTo>
                <a:lnTo>
                  <a:pt x="2276" y="2364"/>
                </a:lnTo>
                <a:lnTo>
                  <a:pt x="889" y="577"/>
                </a:lnTo>
                <a:lnTo>
                  <a:pt x="883" y="577"/>
                </a:lnTo>
                <a:lnTo>
                  <a:pt x="878" y="582"/>
                </a:lnTo>
                <a:lnTo>
                  <a:pt x="889" y="577"/>
                </a:lnTo>
                <a:lnTo>
                  <a:pt x="2276" y="2364"/>
                </a:lnTo>
                <a:lnTo>
                  <a:pt x="894" y="727"/>
                </a:lnTo>
                <a:lnTo>
                  <a:pt x="899" y="722"/>
                </a:lnTo>
                <a:lnTo>
                  <a:pt x="889" y="727"/>
                </a:lnTo>
                <a:lnTo>
                  <a:pt x="894" y="727"/>
                </a:lnTo>
                <a:lnTo>
                  <a:pt x="2276" y="2364"/>
                </a:lnTo>
                <a:lnTo>
                  <a:pt x="883" y="707"/>
                </a:lnTo>
                <a:lnTo>
                  <a:pt x="883" y="712"/>
                </a:lnTo>
                <a:lnTo>
                  <a:pt x="889" y="712"/>
                </a:lnTo>
                <a:lnTo>
                  <a:pt x="894" y="712"/>
                </a:lnTo>
                <a:lnTo>
                  <a:pt x="899" y="707"/>
                </a:lnTo>
                <a:lnTo>
                  <a:pt x="899" y="702"/>
                </a:lnTo>
                <a:lnTo>
                  <a:pt x="894" y="702"/>
                </a:lnTo>
                <a:lnTo>
                  <a:pt x="889" y="702"/>
                </a:lnTo>
                <a:lnTo>
                  <a:pt x="889" y="707"/>
                </a:lnTo>
                <a:lnTo>
                  <a:pt x="883" y="707"/>
                </a:lnTo>
                <a:lnTo>
                  <a:pt x="2276" y="2364"/>
                </a:lnTo>
                <a:lnTo>
                  <a:pt x="1164" y="281"/>
                </a:lnTo>
                <a:lnTo>
                  <a:pt x="1164" y="286"/>
                </a:lnTo>
                <a:lnTo>
                  <a:pt x="1169" y="286"/>
                </a:lnTo>
                <a:lnTo>
                  <a:pt x="1174" y="286"/>
                </a:lnTo>
                <a:lnTo>
                  <a:pt x="1180" y="281"/>
                </a:lnTo>
                <a:lnTo>
                  <a:pt x="1185" y="281"/>
                </a:lnTo>
                <a:lnTo>
                  <a:pt x="1185" y="276"/>
                </a:lnTo>
                <a:lnTo>
                  <a:pt x="1190" y="270"/>
                </a:lnTo>
                <a:lnTo>
                  <a:pt x="1185" y="265"/>
                </a:lnTo>
                <a:lnTo>
                  <a:pt x="1174" y="270"/>
                </a:lnTo>
                <a:lnTo>
                  <a:pt x="1169" y="276"/>
                </a:lnTo>
                <a:lnTo>
                  <a:pt x="1164" y="276"/>
                </a:lnTo>
                <a:lnTo>
                  <a:pt x="1169" y="276"/>
                </a:lnTo>
                <a:lnTo>
                  <a:pt x="1164" y="281"/>
                </a:lnTo>
                <a:lnTo>
                  <a:pt x="2276" y="2364"/>
                </a:lnTo>
                <a:lnTo>
                  <a:pt x="1154" y="426"/>
                </a:lnTo>
                <a:lnTo>
                  <a:pt x="1159" y="426"/>
                </a:lnTo>
                <a:lnTo>
                  <a:pt x="1159" y="421"/>
                </a:lnTo>
                <a:lnTo>
                  <a:pt x="1164" y="421"/>
                </a:lnTo>
                <a:lnTo>
                  <a:pt x="1164" y="416"/>
                </a:lnTo>
                <a:lnTo>
                  <a:pt x="1159" y="416"/>
                </a:lnTo>
                <a:lnTo>
                  <a:pt x="1154" y="426"/>
                </a:lnTo>
                <a:lnTo>
                  <a:pt x="2276" y="2364"/>
                </a:lnTo>
                <a:lnTo>
                  <a:pt x="1128" y="364"/>
                </a:lnTo>
                <a:lnTo>
                  <a:pt x="1138" y="359"/>
                </a:lnTo>
                <a:lnTo>
                  <a:pt x="1148" y="348"/>
                </a:lnTo>
                <a:lnTo>
                  <a:pt x="1143" y="353"/>
                </a:lnTo>
                <a:lnTo>
                  <a:pt x="1143" y="348"/>
                </a:lnTo>
                <a:lnTo>
                  <a:pt x="1133" y="348"/>
                </a:lnTo>
                <a:lnTo>
                  <a:pt x="1128" y="364"/>
                </a:lnTo>
                <a:lnTo>
                  <a:pt x="2276" y="2364"/>
                </a:lnTo>
                <a:lnTo>
                  <a:pt x="1117" y="681"/>
                </a:lnTo>
                <a:lnTo>
                  <a:pt x="1117" y="686"/>
                </a:lnTo>
                <a:lnTo>
                  <a:pt x="1122" y="686"/>
                </a:lnTo>
                <a:lnTo>
                  <a:pt x="1128" y="686"/>
                </a:lnTo>
                <a:lnTo>
                  <a:pt x="1138" y="676"/>
                </a:lnTo>
                <a:lnTo>
                  <a:pt x="1138" y="670"/>
                </a:lnTo>
                <a:lnTo>
                  <a:pt x="1133" y="670"/>
                </a:lnTo>
                <a:lnTo>
                  <a:pt x="1117" y="676"/>
                </a:lnTo>
                <a:lnTo>
                  <a:pt x="1117" y="681"/>
                </a:lnTo>
                <a:lnTo>
                  <a:pt x="2276" y="2364"/>
                </a:lnTo>
                <a:lnTo>
                  <a:pt x="1096" y="743"/>
                </a:lnTo>
                <a:lnTo>
                  <a:pt x="1091" y="753"/>
                </a:lnTo>
                <a:lnTo>
                  <a:pt x="1091" y="748"/>
                </a:lnTo>
                <a:lnTo>
                  <a:pt x="1091" y="753"/>
                </a:lnTo>
                <a:lnTo>
                  <a:pt x="1091" y="759"/>
                </a:lnTo>
                <a:lnTo>
                  <a:pt x="1096" y="759"/>
                </a:lnTo>
                <a:lnTo>
                  <a:pt x="1091" y="759"/>
                </a:lnTo>
                <a:lnTo>
                  <a:pt x="1096" y="759"/>
                </a:lnTo>
                <a:lnTo>
                  <a:pt x="1096" y="753"/>
                </a:lnTo>
                <a:lnTo>
                  <a:pt x="1102" y="759"/>
                </a:lnTo>
                <a:lnTo>
                  <a:pt x="1107" y="759"/>
                </a:lnTo>
                <a:lnTo>
                  <a:pt x="1112" y="753"/>
                </a:lnTo>
                <a:lnTo>
                  <a:pt x="1117" y="753"/>
                </a:lnTo>
                <a:lnTo>
                  <a:pt x="1112" y="748"/>
                </a:lnTo>
                <a:lnTo>
                  <a:pt x="1107" y="748"/>
                </a:lnTo>
                <a:lnTo>
                  <a:pt x="1112" y="743"/>
                </a:lnTo>
                <a:lnTo>
                  <a:pt x="1107" y="743"/>
                </a:lnTo>
                <a:lnTo>
                  <a:pt x="1096" y="743"/>
                </a:lnTo>
                <a:lnTo>
                  <a:pt x="2276" y="2364"/>
                </a:lnTo>
                <a:lnTo>
                  <a:pt x="1133" y="774"/>
                </a:lnTo>
                <a:lnTo>
                  <a:pt x="1128" y="774"/>
                </a:lnTo>
                <a:lnTo>
                  <a:pt x="1133" y="774"/>
                </a:lnTo>
                <a:lnTo>
                  <a:pt x="1133" y="774"/>
                </a:lnTo>
                <a:lnTo>
                  <a:pt x="2276" y="2364"/>
                </a:lnTo>
                <a:lnTo>
                  <a:pt x="1154" y="530"/>
                </a:lnTo>
                <a:lnTo>
                  <a:pt x="1148" y="530"/>
                </a:lnTo>
                <a:lnTo>
                  <a:pt x="1148" y="535"/>
                </a:lnTo>
                <a:lnTo>
                  <a:pt x="1154" y="535"/>
                </a:lnTo>
                <a:lnTo>
                  <a:pt x="1159" y="530"/>
                </a:lnTo>
                <a:lnTo>
                  <a:pt x="1164" y="530"/>
                </a:lnTo>
                <a:lnTo>
                  <a:pt x="1164" y="525"/>
                </a:lnTo>
                <a:lnTo>
                  <a:pt x="1164" y="520"/>
                </a:lnTo>
                <a:lnTo>
                  <a:pt x="1159" y="525"/>
                </a:lnTo>
                <a:lnTo>
                  <a:pt x="1148" y="530"/>
                </a:lnTo>
                <a:lnTo>
                  <a:pt x="1154" y="530"/>
                </a:lnTo>
                <a:lnTo>
                  <a:pt x="2276" y="2364"/>
                </a:lnTo>
                <a:lnTo>
                  <a:pt x="1143" y="447"/>
                </a:lnTo>
                <a:lnTo>
                  <a:pt x="1148" y="442"/>
                </a:lnTo>
                <a:lnTo>
                  <a:pt x="1148" y="447"/>
                </a:lnTo>
                <a:lnTo>
                  <a:pt x="1154" y="442"/>
                </a:lnTo>
                <a:lnTo>
                  <a:pt x="1148" y="442"/>
                </a:lnTo>
                <a:lnTo>
                  <a:pt x="1143" y="447"/>
                </a:lnTo>
                <a:lnTo>
                  <a:pt x="2276" y="2364"/>
                </a:lnTo>
                <a:lnTo>
                  <a:pt x="982" y="598"/>
                </a:lnTo>
                <a:lnTo>
                  <a:pt x="977" y="603"/>
                </a:lnTo>
                <a:lnTo>
                  <a:pt x="982" y="603"/>
                </a:lnTo>
                <a:lnTo>
                  <a:pt x="977" y="603"/>
                </a:lnTo>
                <a:lnTo>
                  <a:pt x="982" y="603"/>
                </a:lnTo>
                <a:lnTo>
                  <a:pt x="982" y="598"/>
                </a:lnTo>
                <a:lnTo>
                  <a:pt x="2276" y="2364"/>
                </a:lnTo>
                <a:lnTo>
                  <a:pt x="982" y="447"/>
                </a:lnTo>
                <a:lnTo>
                  <a:pt x="987" y="447"/>
                </a:lnTo>
                <a:lnTo>
                  <a:pt x="987" y="452"/>
                </a:lnTo>
                <a:lnTo>
                  <a:pt x="992" y="447"/>
                </a:lnTo>
                <a:lnTo>
                  <a:pt x="1008" y="437"/>
                </a:lnTo>
                <a:lnTo>
                  <a:pt x="1008" y="431"/>
                </a:lnTo>
                <a:lnTo>
                  <a:pt x="1013" y="426"/>
                </a:lnTo>
                <a:lnTo>
                  <a:pt x="1029" y="421"/>
                </a:lnTo>
                <a:lnTo>
                  <a:pt x="1024" y="416"/>
                </a:lnTo>
                <a:lnTo>
                  <a:pt x="1013" y="426"/>
                </a:lnTo>
                <a:lnTo>
                  <a:pt x="1003" y="431"/>
                </a:lnTo>
                <a:lnTo>
                  <a:pt x="992" y="437"/>
                </a:lnTo>
                <a:lnTo>
                  <a:pt x="987" y="437"/>
                </a:lnTo>
                <a:lnTo>
                  <a:pt x="987" y="442"/>
                </a:lnTo>
                <a:lnTo>
                  <a:pt x="982" y="447"/>
                </a:lnTo>
                <a:lnTo>
                  <a:pt x="2276" y="2364"/>
                </a:lnTo>
                <a:lnTo>
                  <a:pt x="1102" y="374"/>
                </a:lnTo>
                <a:lnTo>
                  <a:pt x="1107" y="374"/>
                </a:lnTo>
                <a:lnTo>
                  <a:pt x="1102" y="369"/>
                </a:lnTo>
                <a:lnTo>
                  <a:pt x="1096" y="374"/>
                </a:lnTo>
                <a:lnTo>
                  <a:pt x="1102" y="374"/>
                </a:lnTo>
                <a:lnTo>
                  <a:pt x="1096" y="374"/>
                </a:lnTo>
                <a:lnTo>
                  <a:pt x="1096" y="379"/>
                </a:lnTo>
                <a:lnTo>
                  <a:pt x="1102" y="374"/>
                </a:lnTo>
                <a:lnTo>
                  <a:pt x="2276" y="2364"/>
                </a:lnTo>
                <a:lnTo>
                  <a:pt x="1039" y="281"/>
                </a:lnTo>
                <a:lnTo>
                  <a:pt x="1039" y="286"/>
                </a:lnTo>
                <a:lnTo>
                  <a:pt x="1044" y="286"/>
                </a:lnTo>
                <a:lnTo>
                  <a:pt x="1055" y="281"/>
                </a:lnTo>
                <a:lnTo>
                  <a:pt x="1060" y="276"/>
                </a:lnTo>
                <a:lnTo>
                  <a:pt x="1060" y="270"/>
                </a:lnTo>
                <a:lnTo>
                  <a:pt x="1055" y="265"/>
                </a:lnTo>
                <a:lnTo>
                  <a:pt x="1044" y="270"/>
                </a:lnTo>
                <a:lnTo>
                  <a:pt x="1039" y="276"/>
                </a:lnTo>
                <a:lnTo>
                  <a:pt x="1039" y="281"/>
                </a:lnTo>
                <a:lnTo>
                  <a:pt x="2276" y="2364"/>
                </a:lnTo>
                <a:lnTo>
                  <a:pt x="1013" y="369"/>
                </a:lnTo>
                <a:lnTo>
                  <a:pt x="1024" y="369"/>
                </a:lnTo>
                <a:lnTo>
                  <a:pt x="1029" y="369"/>
                </a:lnTo>
                <a:lnTo>
                  <a:pt x="1029" y="364"/>
                </a:lnTo>
                <a:lnTo>
                  <a:pt x="1034" y="364"/>
                </a:lnTo>
                <a:lnTo>
                  <a:pt x="1039" y="353"/>
                </a:lnTo>
                <a:lnTo>
                  <a:pt x="1034" y="353"/>
                </a:lnTo>
                <a:lnTo>
                  <a:pt x="1029" y="353"/>
                </a:lnTo>
                <a:lnTo>
                  <a:pt x="1024" y="359"/>
                </a:lnTo>
                <a:lnTo>
                  <a:pt x="1013" y="364"/>
                </a:lnTo>
                <a:lnTo>
                  <a:pt x="1013" y="369"/>
                </a:lnTo>
                <a:lnTo>
                  <a:pt x="2276" y="2364"/>
                </a:lnTo>
                <a:lnTo>
                  <a:pt x="998" y="426"/>
                </a:lnTo>
                <a:lnTo>
                  <a:pt x="992" y="426"/>
                </a:lnTo>
                <a:lnTo>
                  <a:pt x="1003" y="421"/>
                </a:lnTo>
                <a:lnTo>
                  <a:pt x="998" y="421"/>
                </a:lnTo>
                <a:lnTo>
                  <a:pt x="998" y="426"/>
                </a:lnTo>
                <a:lnTo>
                  <a:pt x="2276" y="2364"/>
                </a:lnTo>
                <a:lnTo>
                  <a:pt x="1133" y="748"/>
                </a:lnTo>
                <a:lnTo>
                  <a:pt x="1133" y="753"/>
                </a:lnTo>
                <a:lnTo>
                  <a:pt x="1138" y="753"/>
                </a:lnTo>
                <a:lnTo>
                  <a:pt x="1143" y="748"/>
                </a:lnTo>
                <a:lnTo>
                  <a:pt x="1148" y="748"/>
                </a:lnTo>
                <a:lnTo>
                  <a:pt x="1148" y="743"/>
                </a:lnTo>
                <a:lnTo>
                  <a:pt x="1154" y="743"/>
                </a:lnTo>
                <a:lnTo>
                  <a:pt x="1159" y="738"/>
                </a:lnTo>
                <a:lnTo>
                  <a:pt x="1159" y="733"/>
                </a:lnTo>
                <a:lnTo>
                  <a:pt x="1143" y="738"/>
                </a:lnTo>
                <a:lnTo>
                  <a:pt x="1138" y="743"/>
                </a:lnTo>
                <a:lnTo>
                  <a:pt x="1133" y="748"/>
                </a:lnTo>
                <a:lnTo>
                  <a:pt x="2276" y="2364"/>
                </a:lnTo>
                <a:lnTo>
                  <a:pt x="967" y="977"/>
                </a:lnTo>
                <a:lnTo>
                  <a:pt x="956" y="982"/>
                </a:lnTo>
                <a:lnTo>
                  <a:pt x="951" y="987"/>
                </a:lnTo>
                <a:lnTo>
                  <a:pt x="956" y="987"/>
                </a:lnTo>
                <a:lnTo>
                  <a:pt x="961" y="987"/>
                </a:lnTo>
                <a:lnTo>
                  <a:pt x="967" y="982"/>
                </a:lnTo>
                <a:lnTo>
                  <a:pt x="967" y="977"/>
                </a:lnTo>
                <a:lnTo>
                  <a:pt x="2276" y="2364"/>
                </a:lnTo>
                <a:lnTo>
                  <a:pt x="930" y="925"/>
                </a:lnTo>
                <a:lnTo>
                  <a:pt x="935" y="925"/>
                </a:lnTo>
                <a:lnTo>
                  <a:pt x="935" y="920"/>
                </a:lnTo>
                <a:lnTo>
                  <a:pt x="935" y="925"/>
                </a:lnTo>
                <a:lnTo>
                  <a:pt x="946" y="925"/>
                </a:lnTo>
                <a:lnTo>
                  <a:pt x="951" y="920"/>
                </a:lnTo>
                <a:lnTo>
                  <a:pt x="951" y="915"/>
                </a:lnTo>
                <a:lnTo>
                  <a:pt x="961" y="904"/>
                </a:lnTo>
                <a:lnTo>
                  <a:pt x="956" y="904"/>
                </a:lnTo>
                <a:lnTo>
                  <a:pt x="946" y="915"/>
                </a:lnTo>
                <a:lnTo>
                  <a:pt x="930" y="925"/>
                </a:lnTo>
                <a:lnTo>
                  <a:pt x="2276" y="2364"/>
                </a:lnTo>
                <a:lnTo>
                  <a:pt x="967" y="831"/>
                </a:lnTo>
                <a:lnTo>
                  <a:pt x="967" y="837"/>
                </a:lnTo>
                <a:lnTo>
                  <a:pt x="972" y="837"/>
                </a:lnTo>
                <a:lnTo>
                  <a:pt x="977" y="831"/>
                </a:lnTo>
                <a:lnTo>
                  <a:pt x="982" y="826"/>
                </a:lnTo>
                <a:lnTo>
                  <a:pt x="977" y="821"/>
                </a:lnTo>
                <a:lnTo>
                  <a:pt x="972" y="826"/>
                </a:lnTo>
                <a:lnTo>
                  <a:pt x="967" y="831"/>
                </a:lnTo>
                <a:lnTo>
                  <a:pt x="2276" y="2364"/>
                </a:lnTo>
                <a:lnTo>
                  <a:pt x="946" y="1034"/>
                </a:lnTo>
                <a:lnTo>
                  <a:pt x="935" y="1034"/>
                </a:lnTo>
                <a:lnTo>
                  <a:pt x="925" y="1034"/>
                </a:lnTo>
                <a:lnTo>
                  <a:pt x="920" y="1039"/>
                </a:lnTo>
                <a:lnTo>
                  <a:pt x="915" y="1039"/>
                </a:lnTo>
                <a:lnTo>
                  <a:pt x="915" y="1044"/>
                </a:lnTo>
                <a:lnTo>
                  <a:pt x="904" y="1050"/>
                </a:lnTo>
                <a:lnTo>
                  <a:pt x="909" y="1050"/>
                </a:lnTo>
                <a:lnTo>
                  <a:pt x="899" y="105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70"/>
                </a:lnTo>
                <a:lnTo>
                  <a:pt x="899" y="1070"/>
                </a:lnTo>
                <a:lnTo>
                  <a:pt x="904" y="1070"/>
                </a:lnTo>
                <a:lnTo>
                  <a:pt x="909" y="1070"/>
                </a:lnTo>
                <a:lnTo>
                  <a:pt x="904" y="1076"/>
                </a:lnTo>
                <a:lnTo>
                  <a:pt x="915" y="1065"/>
                </a:lnTo>
                <a:lnTo>
                  <a:pt x="915" y="1070"/>
                </a:lnTo>
                <a:lnTo>
                  <a:pt x="920" y="1065"/>
                </a:lnTo>
                <a:lnTo>
                  <a:pt x="930" y="1055"/>
                </a:lnTo>
                <a:lnTo>
                  <a:pt x="935" y="1050"/>
                </a:lnTo>
                <a:lnTo>
                  <a:pt x="946" y="1044"/>
                </a:lnTo>
                <a:lnTo>
                  <a:pt x="946" y="1039"/>
                </a:lnTo>
                <a:lnTo>
                  <a:pt x="946" y="1034"/>
                </a:lnTo>
                <a:lnTo>
                  <a:pt x="2276" y="2364"/>
                </a:lnTo>
                <a:lnTo>
                  <a:pt x="899" y="748"/>
                </a:lnTo>
                <a:lnTo>
                  <a:pt x="894" y="753"/>
                </a:lnTo>
                <a:lnTo>
                  <a:pt x="894" y="748"/>
                </a:lnTo>
                <a:lnTo>
                  <a:pt x="899" y="743"/>
                </a:lnTo>
                <a:lnTo>
                  <a:pt x="894" y="743"/>
                </a:lnTo>
                <a:lnTo>
                  <a:pt x="889" y="743"/>
                </a:lnTo>
                <a:lnTo>
                  <a:pt x="883" y="748"/>
                </a:lnTo>
                <a:lnTo>
                  <a:pt x="878" y="753"/>
                </a:lnTo>
                <a:lnTo>
                  <a:pt x="878" y="759"/>
                </a:lnTo>
                <a:lnTo>
                  <a:pt x="883" y="759"/>
                </a:lnTo>
                <a:lnTo>
                  <a:pt x="889" y="759"/>
                </a:lnTo>
                <a:lnTo>
                  <a:pt x="889" y="753"/>
                </a:lnTo>
                <a:lnTo>
                  <a:pt x="889" y="759"/>
                </a:lnTo>
                <a:lnTo>
                  <a:pt x="889" y="753"/>
                </a:lnTo>
                <a:lnTo>
                  <a:pt x="894" y="753"/>
                </a:lnTo>
                <a:lnTo>
                  <a:pt x="899" y="748"/>
                </a:lnTo>
                <a:lnTo>
                  <a:pt x="2276" y="2364"/>
                </a:lnTo>
                <a:lnTo>
                  <a:pt x="868" y="1003"/>
                </a:lnTo>
                <a:lnTo>
                  <a:pt x="873" y="998"/>
                </a:lnTo>
                <a:lnTo>
                  <a:pt x="878" y="998"/>
                </a:lnTo>
                <a:lnTo>
                  <a:pt x="878" y="992"/>
                </a:lnTo>
                <a:lnTo>
                  <a:pt x="878" y="987"/>
                </a:lnTo>
                <a:lnTo>
                  <a:pt x="873" y="987"/>
                </a:lnTo>
                <a:lnTo>
                  <a:pt x="868" y="987"/>
                </a:lnTo>
                <a:lnTo>
                  <a:pt x="863" y="992"/>
                </a:lnTo>
                <a:lnTo>
                  <a:pt x="857" y="998"/>
                </a:lnTo>
                <a:lnTo>
                  <a:pt x="857" y="1003"/>
                </a:lnTo>
                <a:lnTo>
                  <a:pt x="863" y="1003"/>
                </a:lnTo>
                <a:lnTo>
                  <a:pt x="868" y="1003"/>
                </a:lnTo>
                <a:lnTo>
                  <a:pt x="2276" y="2364"/>
                </a:lnTo>
                <a:lnTo>
                  <a:pt x="878" y="1039"/>
                </a:lnTo>
                <a:lnTo>
                  <a:pt x="878" y="1034"/>
                </a:lnTo>
                <a:lnTo>
                  <a:pt x="873" y="1034"/>
                </a:lnTo>
                <a:lnTo>
                  <a:pt x="873" y="1039"/>
                </a:lnTo>
                <a:lnTo>
                  <a:pt x="878" y="1039"/>
                </a:lnTo>
                <a:lnTo>
                  <a:pt x="2276" y="2364"/>
                </a:lnTo>
                <a:lnTo>
                  <a:pt x="889" y="821"/>
                </a:lnTo>
                <a:lnTo>
                  <a:pt x="878" y="826"/>
                </a:lnTo>
                <a:lnTo>
                  <a:pt x="878" y="831"/>
                </a:lnTo>
                <a:lnTo>
                  <a:pt x="878" y="837"/>
                </a:lnTo>
                <a:lnTo>
                  <a:pt x="883" y="837"/>
                </a:lnTo>
                <a:lnTo>
                  <a:pt x="889" y="831"/>
                </a:lnTo>
                <a:lnTo>
                  <a:pt x="889" y="826"/>
                </a:lnTo>
                <a:lnTo>
                  <a:pt x="889" y="821"/>
                </a:lnTo>
                <a:lnTo>
                  <a:pt x="2276" y="2364"/>
                </a:lnTo>
                <a:lnTo>
                  <a:pt x="837" y="946"/>
                </a:lnTo>
                <a:lnTo>
                  <a:pt x="842" y="946"/>
                </a:lnTo>
                <a:lnTo>
                  <a:pt x="847" y="946"/>
                </a:lnTo>
                <a:lnTo>
                  <a:pt x="857" y="940"/>
                </a:lnTo>
                <a:lnTo>
                  <a:pt x="863" y="925"/>
                </a:lnTo>
                <a:lnTo>
                  <a:pt x="868" y="920"/>
                </a:lnTo>
                <a:lnTo>
                  <a:pt x="857" y="925"/>
                </a:lnTo>
                <a:lnTo>
                  <a:pt x="863" y="925"/>
                </a:lnTo>
                <a:lnTo>
                  <a:pt x="857" y="925"/>
                </a:lnTo>
                <a:lnTo>
                  <a:pt x="847" y="935"/>
                </a:lnTo>
                <a:lnTo>
                  <a:pt x="842" y="940"/>
                </a:lnTo>
                <a:lnTo>
                  <a:pt x="837" y="946"/>
                </a:lnTo>
                <a:lnTo>
                  <a:pt x="2276" y="2364"/>
                </a:lnTo>
                <a:lnTo>
                  <a:pt x="1076" y="873"/>
                </a:lnTo>
                <a:lnTo>
                  <a:pt x="1081" y="868"/>
                </a:lnTo>
                <a:lnTo>
                  <a:pt x="1086" y="868"/>
                </a:lnTo>
                <a:lnTo>
                  <a:pt x="1086" y="863"/>
                </a:lnTo>
                <a:lnTo>
                  <a:pt x="1076" y="863"/>
                </a:lnTo>
                <a:lnTo>
                  <a:pt x="1081" y="857"/>
                </a:lnTo>
                <a:lnTo>
                  <a:pt x="1076" y="852"/>
                </a:lnTo>
                <a:lnTo>
                  <a:pt x="1076" y="847"/>
                </a:lnTo>
                <a:lnTo>
                  <a:pt x="1065" y="852"/>
                </a:lnTo>
                <a:lnTo>
                  <a:pt x="1060" y="857"/>
                </a:lnTo>
                <a:lnTo>
                  <a:pt x="1050" y="863"/>
                </a:lnTo>
                <a:lnTo>
                  <a:pt x="1055" y="863"/>
                </a:lnTo>
                <a:lnTo>
                  <a:pt x="1050" y="868"/>
                </a:lnTo>
                <a:lnTo>
                  <a:pt x="1055" y="868"/>
                </a:lnTo>
                <a:lnTo>
                  <a:pt x="1050" y="868"/>
                </a:lnTo>
                <a:lnTo>
                  <a:pt x="1055" y="873"/>
                </a:lnTo>
                <a:lnTo>
                  <a:pt x="105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65" y="873"/>
                </a:lnTo>
                <a:lnTo>
                  <a:pt x="1065" y="878"/>
                </a:lnTo>
                <a:lnTo>
                  <a:pt x="1070" y="873"/>
                </a:lnTo>
                <a:lnTo>
                  <a:pt x="1076" y="878"/>
                </a:lnTo>
                <a:lnTo>
                  <a:pt x="1076" y="873"/>
                </a:lnTo>
                <a:lnTo>
                  <a:pt x="2276" y="2364"/>
                </a:lnTo>
                <a:lnTo>
                  <a:pt x="1024" y="1008"/>
                </a:lnTo>
                <a:lnTo>
                  <a:pt x="1029" y="1008"/>
                </a:lnTo>
                <a:lnTo>
                  <a:pt x="1029" y="1003"/>
                </a:lnTo>
                <a:lnTo>
                  <a:pt x="1024" y="1008"/>
                </a:lnTo>
                <a:lnTo>
                  <a:pt x="2276" y="2364"/>
                </a:lnTo>
                <a:lnTo>
                  <a:pt x="1122" y="987"/>
                </a:lnTo>
                <a:lnTo>
                  <a:pt x="1117" y="982"/>
                </a:lnTo>
                <a:lnTo>
                  <a:pt x="1107" y="982"/>
                </a:lnTo>
                <a:lnTo>
                  <a:pt x="1096" y="987"/>
                </a:lnTo>
                <a:lnTo>
                  <a:pt x="1102" y="987"/>
                </a:lnTo>
                <a:lnTo>
                  <a:pt x="1096" y="992"/>
                </a:lnTo>
                <a:lnTo>
                  <a:pt x="1091" y="998"/>
                </a:lnTo>
                <a:lnTo>
                  <a:pt x="1096" y="998"/>
                </a:lnTo>
                <a:lnTo>
                  <a:pt x="1091" y="1003"/>
                </a:lnTo>
                <a:lnTo>
                  <a:pt x="1096" y="998"/>
                </a:lnTo>
                <a:lnTo>
                  <a:pt x="1096" y="1003"/>
                </a:lnTo>
                <a:lnTo>
                  <a:pt x="1096" y="998"/>
                </a:lnTo>
                <a:lnTo>
                  <a:pt x="1102" y="1003"/>
                </a:lnTo>
                <a:lnTo>
                  <a:pt x="1107" y="998"/>
                </a:lnTo>
                <a:lnTo>
                  <a:pt x="1107" y="1003"/>
                </a:lnTo>
                <a:lnTo>
                  <a:pt x="1107" y="998"/>
                </a:lnTo>
                <a:lnTo>
                  <a:pt x="1112" y="998"/>
                </a:lnTo>
                <a:lnTo>
                  <a:pt x="1117" y="987"/>
                </a:lnTo>
                <a:lnTo>
                  <a:pt x="1122" y="987"/>
                </a:lnTo>
                <a:lnTo>
                  <a:pt x="2276" y="2364"/>
                </a:lnTo>
                <a:lnTo>
                  <a:pt x="992" y="1008"/>
                </a:lnTo>
                <a:lnTo>
                  <a:pt x="998" y="1008"/>
                </a:lnTo>
                <a:lnTo>
                  <a:pt x="998" y="1003"/>
                </a:lnTo>
                <a:lnTo>
                  <a:pt x="987" y="1008"/>
                </a:lnTo>
                <a:lnTo>
                  <a:pt x="987" y="1013"/>
                </a:lnTo>
                <a:lnTo>
                  <a:pt x="992" y="1008"/>
                </a:lnTo>
                <a:lnTo>
                  <a:pt x="987" y="1013"/>
                </a:lnTo>
                <a:lnTo>
                  <a:pt x="992" y="1008"/>
                </a:lnTo>
                <a:lnTo>
                  <a:pt x="2276" y="2364"/>
                </a:lnTo>
                <a:lnTo>
                  <a:pt x="987" y="987"/>
                </a:lnTo>
                <a:lnTo>
                  <a:pt x="992" y="982"/>
                </a:lnTo>
                <a:lnTo>
                  <a:pt x="992" y="977"/>
                </a:lnTo>
                <a:lnTo>
                  <a:pt x="987" y="977"/>
                </a:lnTo>
                <a:lnTo>
                  <a:pt x="982" y="982"/>
                </a:lnTo>
                <a:lnTo>
                  <a:pt x="982" y="987"/>
                </a:lnTo>
                <a:lnTo>
                  <a:pt x="987" y="987"/>
                </a:lnTo>
                <a:lnTo>
                  <a:pt x="2276" y="2364"/>
                </a:lnTo>
                <a:lnTo>
                  <a:pt x="998" y="883"/>
                </a:lnTo>
                <a:lnTo>
                  <a:pt x="987" y="883"/>
                </a:lnTo>
                <a:lnTo>
                  <a:pt x="972" y="894"/>
                </a:lnTo>
                <a:lnTo>
                  <a:pt x="972" y="899"/>
                </a:lnTo>
                <a:lnTo>
                  <a:pt x="977" y="904"/>
                </a:lnTo>
                <a:lnTo>
                  <a:pt x="972" y="915"/>
                </a:lnTo>
                <a:lnTo>
                  <a:pt x="977" y="904"/>
                </a:lnTo>
                <a:lnTo>
                  <a:pt x="977" y="909"/>
                </a:lnTo>
                <a:lnTo>
                  <a:pt x="982" y="909"/>
                </a:lnTo>
                <a:lnTo>
                  <a:pt x="982" y="915"/>
                </a:lnTo>
                <a:lnTo>
                  <a:pt x="982" y="909"/>
                </a:lnTo>
                <a:lnTo>
                  <a:pt x="987" y="909"/>
                </a:lnTo>
                <a:lnTo>
                  <a:pt x="992" y="899"/>
                </a:lnTo>
                <a:lnTo>
                  <a:pt x="998" y="899"/>
                </a:lnTo>
                <a:lnTo>
                  <a:pt x="1003" y="894"/>
                </a:lnTo>
                <a:lnTo>
                  <a:pt x="1003" y="889"/>
                </a:lnTo>
                <a:lnTo>
                  <a:pt x="998" y="883"/>
                </a:lnTo>
                <a:lnTo>
                  <a:pt x="2276" y="2364"/>
                </a:lnTo>
                <a:lnTo>
                  <a:pt x="1018" y="863"/>
                </a:lnTo>
                <a:lnTo>
                  <a:pt x="1018" y="857"/>
                </a:lnTo>
                <a:lnTo>
                  <a:pt x="1013" y="857"/>
                </a:lnTo>
                <a:lnTo>
                  <a:pt x="1008" y="857"/>
                </a:lnTo>
                <a:lnTo>
                  <a:pt x="1003" y="863"/>
                </a:lnTo>
                <a:lnTo>
                  <a:pt x="998" y="863"/>
                </a:lnTo>
                <a:lnTo>
                  <a:pt x="992" y="868"/>
                </a:lnTo>
                <a:lnTo>
                  <a:pt x="998" y="873"/>
                </a:lnTo>
                <a:lnTo>
                  <a:pt x="987" y="878"/>
                </a:lnTo>
                <a:lnTo>
                  <a:pt x="992" y="878"/>
                </a:lnTo>
                <a:lnTo>
                  <a:pt x="992" y="873"/>
                </a:lnTo>
                <a:lnTo>
                  <a:pt x="992" y="878"/>
                </a:lnTo>
                <a:lnTo>
                  <a:pt x="998" y="878"/>
                </a:lnTo>
                <a:lnTo>
                  <a:pt x="1003" y="878"/>
                </a:lnTo>
                <a:lnTo>
                  <a:pt x="1008" y="878"/>
                </a:lnTo>
                <a:lnTo>
                  <a:pt x="1013" y="868"/>
                </a:lnTo>
                <a:lnTo>
                  <a:pt x="1018" y="868"/>
                </a:lnTo>
                <a:lnTo>
                  <a:pt x="1018" y="863"/>
                </a:lnTo>
                <a:lnTo>
                  <a:pt x="2276" y="2364"/>
                </a:lnTo>
                <a:lnTo>
                  <a:pt x="1018" y="1008"/>
                </a:lnTo>
                <a:lnTo>
                  <a:pt x="1018" y="1003"/>
                </a:lnTo>
                <a:lnTo>
                  <a:pt x="1008" y="1013"/>
                </a:lnTo>
                <a:lnTo>
                  <a:pt x="1013" y="1013"/>
                </a:lnTo>
                <a:lnTo>
                  <a:pt x="1008" y="1013"/>
                </a:lnTo>
                <a:lnTo>
                  <a:pt x="1018" y="1008"/>
                </a:lnTo>
                <a:lnTo>
                  <a:pt x="2276" y="2364"/>
                </a:lnTo>
                <a:lnTo>
                  <a:pt x="925" y="847"/>
                </a:lnTo>
                <a:lnTo>
                  <a:pt x="920" y="847"/>
                </a:lnTo>
                <a:lnTo>
                  <a:pt x="920" y="852"/>
                </a:lnTo>
                <a:lnTo>
                  <a:pt x="915" y="852"/>
                </a:lnTo>
                <a:lnTo>
                  <a:pt x="925" y="847"/>
                </a:lnTo>
                <a:lnTo>
                  <a:pt x="2276" y="2364"/>
                </a:lnTo>
                <a:lnTo>
                  <a:pt x="946" y="624"/>
                </a:lnTo>
                <a:lnTo>
                  <a:pt x="951" y="618"/>
                </a:lnTo>
                <a:lnTo>
                  <a:pt x="946" y="618"/>
                </a:lnTo>
                <a:lnTo>
                  <a:pt x="946" y="624"/>
                </a:lnTo>
                <a:lnTo>
                  <a:pt x="2276" y="2364"/>
                </a:lnTo>
                <a:lnTo>
                  <a:pt x="909" y="483"/>
                </a:lnTo>
                <a:lnTo>
                  <a:pt x="904" y="483"/>
                </a:lnTo>
                <a:lnTo>
                  <a:pt x="899" y="489"/>
                </a:lnTo>
                <a:lnTo>
                  <a:pt x="904" y="483"/>
                </a:lnTo>
                <a:lnTo>
                  <a:pt x="899" y="489"/>
                </a:lnTo>
                <a:lnTo>
                  <a:pt x="909" y="483"/>
                </a:lnTo>
                <a:lnTo>
                  <a:pt x="2276" y="2364"/>
                </a:lnTo>
                <a:lnTo>
                  <a:pt x="904" y="909"/>
                </a:lnTo>
                <a:lnTo>
                  <a:pt x="909" y="909"/>
                </a:lnTo>
                <a:lnTo>
                  <a:pt x="915" y="904"/>
                </a:lnTo>
                <a:lnTo>
                  <a:pt x="915" y="899"/>
                </a:lnTo>
                <a:lnTo>
                  <a:pt x="909" y="899"/>
                </a:lnTo>
                <a:lnTo>
                  <a:pt x="904" y="909"/>
                </a:lnTo>
                <a:lnTo>
                  <a:pt x="2276" y="2364"/>
                </a:lnTo>
                <a:lnTo>
                  <a:pt x="925" y="359"/>
                </a:lnTo>
                <a:lnTo>
                  <a:pt x="930" y="353"/>
                </a:lnTo>
                <a:lnTo>
                  <a:pt x="925" y="353"/>
                </a:lnTo>
                <a:lnTo>
                  <a:pt x="920" y="359"/>
                </a:lnTo>
                <a:lnTo>
                  <a:pt x="925" y="359"/>
                </a:lnTo>
                <a:lnTo>
                  <a:pt x="2276" y="2364"/>
                </a:lnTo>
                <a:lnTo>
                  <a:pt x="915" y="348"/>
                </a:lnTo>
                <a:lnTo>
                  <a:pt x="920" y="348"/>
                </a:lnTo>
                <a:lnTo>
                  <a:pt x="915" y="343"/>
                </a:lnTo>
                <a:lnTo>
                  <a:pt x="915" y="348"/>
                </a:lnTo>
                <a:lnTo>
                  <a:pt x="2276" y="2364"/>
                </a:lnTo>
                <a:lnTo>
                  <a:pt x="925" y="457"/>
                </a:lnTo>
                <a:lnTo>
                  <a:pt x="915" y="468"/>
                </a:lnTo>
                <a:lnTo>
                  <a:pt x="920" y="468"/>
                </a:lnTo>
                <a:lnTo>
                  <a:pt x="915" y="468"/>
                </a:lnTo>
                <a:lnTo>
                  <a:pt x="920" y="468"/>
                </a:lnTo>
                <a:lnTo>
                  <a:pt x="925" y="468"/>
                </a:lnTo>
                <a:lnTo>
                  <a:pt x="930" y="463"/>
                </a:lnTo>
                <a:lnTo>
                  <a:pt x="925" y="457"/>
                </a:lnTo>
                <a:lnTo>
                  <a:pt x="2276" y="2364"/>
                </a:lnTo>
                <a:lnTo>
                  <a:pt x="842" y="717"/>
                </a:lnTo>
                <a:lnTo>
                  <a:pt x="837" y="717"/>
                </a:lnTo>
                <a:lnTo>
                  <a:pt x="837" y="722"/>
                </a:lnTo>
                <a:lnTo>
                  <a:pt x="842" y="717"/>
                </a:lnTo>
                <a:lnTo>
                  <a:pt x="2276" y="2364"/>
                </a:lnTo>
                <a:lnTo>
                  <a:pt x="878" y="722"/>
                </a:lnTo>
                <a:lnTo>
                  <a:pt x="883" y="717"/>
                </a:lnTo>
                <a:lnTo>
                  <a:pt x="878" y="717"/>
                </a:lnTo>
                <a:lnTo>
                  <a:pt x="873" y="722"/>
                </a:lnTo>
                <a:lnTo>
                  <a:pt x="878" y="722"/>
                </a:lnTo>
                <a:lnTo>
                  <a:pt x="2276" y="2364"/>
                </a:lnTo>
                <a:lnTo>
                  <a:pt x="920" y="1024"/>
                </a:lnTo>
                <a:lnTo>
                  <a:pt x="920" y="1018"/>
                </a:lnTo>
                <a:lnTo>
                  <a:pt x="915" y="1024"/>
                </a:lnTo>
                <a:lnTo>
                  <a:pt x="920" y="1024"/>
                </a:lnTo>
                <a:lnTo>
                  <a:pt x="2276" y="2364"/>
                </a:lnTo>
                <a:lnTo>
                  <a:pt x="852" y="426"/>
                </a:lnTo>
                <a:lnTo>
                  <a:pt x="863" y="421"/>
                </a:lnTo>
                <a:lnTo>
                  <a:pt x="863" y="416"/>
                </a:lnTo>
                <a:lnTo>
                  <a:pt x="857" y="416"/>
                </a:lnTo>
                <a:lnTo>
                  <a:pt x="852" y="421"/>
                </a:lnTo>
                <a:lnTo>
                  <a:pt x="852" y="426"/>
                </a:lnTo>
                <a:lnTo>
                  <a:pt x="2276" y="2364"/>
                </a:lnTo>
                <a:lnTo>
                  <a:pt x="935" y="681"/>
                </a:lnTo>
                <a:lnTo>
                  <a:pt x="930" y="686"/>
                </a:lnTo>
                <a:lnTo>
                  <a:pt x="925" y="686"/>
                </a:lnTo>
                <a:lnTo>
                  <a:pt x="920" y="686"/>
                </a:lnTo>
                <a:lnTo>
                  <a:pt x="920" y="691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20" y="707"/>
                </a:lnTo>
                <a:lnTo>
                  <a:pt x="920" y="702"/>
                </a:lnTo>
                <a:lnTo>
                  <a:pt x="920" y="707"/>
                </a:lnTo>
                <a:lnTo>
                  <a:pt x="925" y="707"/>
                </a:lnTo>
                <a:lnTo>
                  <a:pt x="930" y="707"/>
                </a:lnTo>
                <a:lnTo>
                  <a:pt x="935" y="702"/>
                </a:lnTo>
                <a:lnTo>
                  <a:pt x="946" y="702"/>
                </a:lnTo>
                <a:lnTo>
                  <a:pt x="946" y="696"/>
                </a:lnTo>
                <a:lnTo>
                  <a:pt x="951" y="696"/>
                </a:lnTo>
                <a:lnTo>
                  <a:pt x="946" y="691"/>
                </a:lnTo>
                <a:lnTo>
                  <a:pt x="951" y="691"/>
                </a:lnTo>
                <a:lnTo>
                  <a:pt x="951" y="686"/>
                </a:lnTo>
                <a:lnTo>
                  <a:pt x="946" y="686"/>
                </a:lnTo>
                <a:lnTo>
                  <a:pt x="951" y="686"/>
                </a:lnTo>
                <a:lnTo>
                  <a:pt x="946" y="686"/>
                </a:lnTo>
                <a:lnTo>
                  <a:pt x="946" y="681"/>
                </a:lnTo>
                <a:lnTo>
                  <a:pt x="946" y="686"/>
                </a:lnTo>
                <a:lnTo>
                  <a:pt x="935" y="681"/>
                </a:lnTo>
                <a:lnTo>
                  <a:pt x="2276" y="2364"/>
                </a:lnTo>
                <a:lnTo>
                  <a:pt x="951" y="608"/>
                </a:lnTo>
                <a:lnTo>
                  <a:pt x="956" y="608"/>
                </a:lnTo>
                <a:lnTo>
                  <a:pt x="956" y="603"/>
                </a:lnTo>
                <a:lnTo>
                  <a:pt x="951" y="608"/>
                </a:lnTo>
                <a:lnTo>
                  <a:pt x="2276" y="2364"/>
                </a:lnTo>
                <a:lnTo>
                  <a:pt x="930" y="390"/>
                </a:lnTo>
                <a:lnTo>
                  <a:pt x="946" y="390"/>
                </a:lnTo>
                <a:lnTo>
                  <a:pt x="956" y="385"/>
                </a:lnTo>
                <a:lnTo>
                  <a:pt x="956" y="379"/>
                </a:lnTo>
                <a:lnTo>
                  <a:pt x="951" y="379"/>
                </a:lnTo>
                <a:lnTo>
                  <a:pt x="946" y="379"/>
                </a:lnTo>
                <a:lnTo>
                  <a:pt x="930" y="390"/>
                </a:lnTo>
                <a:lnTo>
                  <a:pt x="2276" y="2364"/>
                </a:lnTo>
                <a:lnTo>
                  <a:pt x="878" y="707"/>
                </a:lnTo>
                <a:lnTo>
                  <a:pt x="883" y="707"/>
                </a:lnTo>
                <a:lnTo>
                  <a:pt x="889" y="702"/>
                </a:lnTo>
                <a:lnTo>
                  <a:pt x="883" y="702"/>
                </a:lnTo>
                <a:lnTo>
                  <a:pt x="878" y="707"/>
                </a:lnTo>
                <a:lnTo>
                  <a:pt x="2276" y="2364"/>
                </a:lnTo>
                <a:lnTo>
                  <a:pt x="992" y="644"/>
                </a:lnTo>
                <a:lnTo>
                  <a:pt x="987" y="650"/>
                </a:lnTo>
                <a:lnTo>
                  <a:pt x="987" y="655"/>
                </a:lnTo>
                <a:lnTo>
                  <a:pt x="992" y="650"/>
                </a:lnTo>
                <a:lnTo>
                  <a:pt x="987" y="655"/>
                </a:lnTo>
                <a:lnTo>
                  <a:pt x="992" y="650"/>
                </a:lnTo>
                <a:lnTo>
                  <a:pt x="998" y="650"/>
                </a:lnTo>
                <a:lnTo>
                  <a:pt x="992" y="644"/>
                </a:lnTo>
                <a:lnTo>
                  <a:pt x="2276" y="2364"/>
                </a:lnTo>
                <a:lnTo>
                  <a:pt x="1268" y="587"/>
                </a:lnTo>
                <a:lnTo>
                  <a:pt x="1268" y="582"/>
                </a:lnTo>
                <a:lnTo>
                  <a:pt x="1263" y="582"/>
                </a:lnTo>
                <a:lnTo>
                  <a:pt x="1268" y="587"/>
                </a:lnTo>
                <a:lnTo>
                  <a:pt x="2276" y="2364"/>
                </a:lnTo>
                <a:lnTo>
                  <a:pt x="1335" y="208"/>
                </a:lnTo>
                <a:lnTo>
                  <a:pt x="1341" y="208"/>
                </a:lnTo>
                <a:lnTo>
                  <a:pt x="1346" y="208"/>
                </a:lnTo>
                <a:lnTo>
                  <a:pt x="1351" y="203"/>
                </a:lnTo>
                <a:lnTo>
                  <a:pt x="1351" y="198"/>
                </a:lnTo>
                <a:lnTo>
                  <a:pt x="1356" y="198"/>
                </a:lnTo>
                <a:lnTo>
                  <a:pt x="1356" y="192"/>
                </a:lnTo>
                <a:lnTo>
                  <a:pt x="1346" y="187"/>
                </a:lnTo>
                <a:lnTo>
                  <a:pt x="1341" y="192"/>
                </a:lnTo>
                <a:lnTo>
                  <a:pt x="1335" y="198"/>
                </a:lnTo>
                <a:lnTo>
                  <a:pt x="1335" y="203"/>
                </a:lnTo>
                <a:lnTo>
                  <a:pt x="1330" y="208"/>
                </a:lnTo>
                <a:lnTo>
                  <a:pt x="1335" y="208"/>
                </a:lnTo>
                <a:lnTo>
                  <a:pt x="2276" y="2364"/>
                </a:lnTo>
                <a:lnTo>
                  <a:pt x="1257" y="540"/>
                </a:lnTo>
                <a:lnTo>
                  <a:pt x="1263" y="535"/>
                </a:lnTo>
                <a:lnTo>
                  <a:pt x="1257" y="535"/>
                </a:lnTo>
                <a:lnTo>
                  <a:pt x="1257" y="540"/>
                </a:lnTo>
                <a:lnTo>
                  <a:pt x="2276" y="2364"/>
                </a:lnTo>
                <a:lnTo>
                  <a:pt x="1263" y="639"/>
                </a:lnTo>
                <a:lnTo>
                  <a:pt x="1263" y="644"/>
                </a:lnTo>
                <a:lnTo>
                  <a:pt x="1268" y="644"/>
                </a:lnTo>
                <a:lnTo>
                  <a:pt x="1273" y="644"/>
                </a:lnTo>
                <a:lnTo>
                  <a:pt x="1278" y="639"/>
                </a:lnTo>
                <a:lnTo>
                  <a:pt x="1283" y="634"/>
                </a:lnTo>
                <a:lnTo>
                  <a:pt x="1283" y="629"/>
                </a:lnTo>
                <a:lnTo>
                  <a:pt x="1273" y="624"/>
                </a:lnTo>
                <a:lnTo>
                  <a:pt x="1268" y="629"/>
                </a:lnTo>
                <a:lnTo>
                  <a:pt x="1263" y="634"/>
                </a:lnTo>
                <a:lnTo>
                  <a:pt x="1263" y="639"/>
                </a:lnTo>
                <a:lnTo>
                  <a:pt x="2276" y="2364"/>
                </a:lnTo>
                <a:lnTo>
                  <a:pt x="1273" y="489"/>
                </a:lnTo>
                <a:lnTo>
                  <a:pt x="1278" y="483"/>
                </a:lnTo>
                <a:lnTo>
                  <a:pt x="1273" y="483"/>
                </a:lnTo>
                <a:lnTo>
                  <a:pt x="1268" y="483"/>
                </a:lnTo>
                <a:lnTo>
                  <a:pt x="1268" y="489"/>
                </a:lnTo>
                <a:lnTo>
                  <a:pt x="1273" y="489"/>
                </a:lnTo>
                <a:lnTo>
                  <a:pt x="2276" y="2364"/>
                </a:lnTo>
                <a:lnTo>
                  <a:pt x="1356" y="156"/>
                </a:lnTo>
                <a:lnTo>
                  <a:pt x="1356" y="161"/>
                </a:lnTo>
                <a:lnTo>
                  <a:pt x="1361" y="161"/>
                </a:lnTo>
                <a:lnTo>
                  <a:pt x="1367" y="156"/>
                </a:lnTo>
                <a:lnTo>
                  <a:pt x="1367" y="161"/>
                </a:lnTo>
                <a:lnTo>
                  <a:pt x="1367" y="166"/>
                </a:lnTo>
                <a:lnTo>
                  <a:pt x="1372" y="161"/>
                </a:lnTo>
                <a:lnTo>
                  <a:pt x="1367" y="166"/>
                </a:lnTo>
                <a:lnTo>
                  <a:pt x="1372" y="166"/>
                </a:lnTo>
                <a:lnTo>
                  <a:pt x="1377" y="161"/>
                </a:lnTo>
                <a:lnTo>
                  <a:pt x="1387" y="156"/>
                </a:lnTo>
                <a:lnTo>
                  <a:pt x="1387" y="151"/>
                </a:lnTo>
                <a:lnTo>
                  <a:pt x="1387" y="146"/>
                </a:lnTo>
                <a:lnTo>
                  <a:pt x="1382" y="146"/>
                </a:lnTo>
                <a:lnTo>
                  <a:pt x="1382" y="140"/>
                </a:lnTo>
                <a:lnTo>
                  <a:pt x="1382" y="135"/>
                </a:lnTo>
                <a:lnTo>
                  <a:pt x="1377" y="135"/>
                </a:lnTo>
                <a:lnTo>
                  <a:pt x="1372" y="140"/>
                </a:lnTo>
                <a:lnTo>
                  <a:pt x="1367" y="140"/>
                </a:lnTo>
                <a:lnTo>
                  <a:pt x="1356" y="151"/>
                </a:lnTo>
                <a:lnTo>
                  <a:pt x="1356" y="156"/>
                </a:lnTo>
                <a:lnTo>
                  <a:pt x="1356" y="161"/>
                </a:lnTo>
                <a:lnTo>
                  <a:pt x="1356" y="156"/>
                </a:lnTo>
                <a:lnTo>
                  <a:pt x="2276" y="2364"/>
                </a:lnTo>
                <a:lnTo>
                  <a:pt x="1408" y="99"/>
                </a:lnTo>
                <a:lnTo>
                  <a:pt x="1413" y="104"/>
                </a:lnTo>
                <a:lnTo>
                  <a:pt x="1413" y="109"/>
                </a:lnTo>
                <a:lnTo>
                  <a:pt x="1413" y="104"/>
                </a:lnTo>
                <a:lnTo>
                  <a:pt x="1419" y="104"/>
                </a:lnTo>
                <a:lnTo>
                  <a:pt x="1424" y="104"/>
                </a:lnTo>
                <a:lnTo>
                  <a:pt x="1424" y="109"/>
                </a:lnTo>
                <a:lnTo>
                  <a:pt x="1424" y="104"/>
                </a:lnTo>
                <a:lnTo>
                  <a:pt x="1429" y="99"/>
                </a:lnTo>
                <a:lnTo>
                  <a:pt x="1434" y="94"/>
                </a:lnTo>
                <a:lnTo>
                  <a:pt x="1439" y="94"/>
                </a:lnTo>
                <a:lnTo>
                  <a:pt x="1434" y="89"/>
                </a:lnTo>
                <a:lnTo>
                  <a:pt x="1439" y="89"/>
                </a:lnTo>
                <a:lnTo>
                  <a:pt x="1439" y="83"/>
                </a:lnTo>
                <a:lnTo>
                  <a:pt x="1439" y="78"/>
                </a:lnTo>
                <a:lnTo>
                  <a:pt x="1429" y="83"/>
                </a:lnTo>
                <a:lnTo>
                  <a:pt x="1429" y="78"/>
                </a:lnTo>
                <a:lnTo>
                  <a:pt x="1419" y="83"/>
                </a:lnTo>
                <a:lnTo>
                  <a:pt x="1408" y="94"/>
                </a:lnTo>
                <a:lnTo>
                  <a:pt x="1408" y="99"/>
                </a:lnTo>
                <a:lnTo>
                  <a:pt x="2276" y="2364"/>
                </a:lnTo>
                <a:lnTo>
                  <a:pt x="1387" y="130"/>
                </a:lnTo>
                <a:lnTo>
                  <a:pt x="1393" y="125"/>
                </a:lnTo>
                <a:lnTo>
                  <a:pt x="1398" y="120"/>
                </a:lnTo>
                <a:lnTo>
                  <a:pt x="1393" y="120"/>
                </a:lnTo>
                <a:lnTo>
                  <a:pt x="1387" y="125"/>
                </a:lnTo>
                <a:lnTo>
                  <a:pt x="1387" y="130"/>
                </a:lnTo>
                <a:lnTo>
                  <a:pt x="2276" y="2364"/>
                </a:lnTo>
                <a:lnTo>
                  <a:pt x="1304" y="530"/>
                </a:lnTo>
                <a:lnTo>
                  <a:pt x="1309" y="530"/>
                </a:lnTo>
                <a:lnTo>
                  <a:pt x="1315" y="530"/>
                </a:lnTo>
                <a:lnTo>
                  <a:pt x="1320" y="530"/>
                </a:lnTo>
                <a:lnTo>
                  <a:pt x="1320" y="525"/>
                </a:lnTo>
                <a:lnTo>
                  <a:pt x="1320" y="520"/>
                </a:lnTo>
                <a:lnTo>
                  <a:pt x="1315" y="520"/>
                </a:lnTo>
                <a:lnTo>
                  <a:pt x="1304" y="525"/>
                </a:lnTo>
                <a:lnTo>
                  <a:pt x="1309" y="525"/>
                </a:lnTo>
                <a:lnTo>
                  <a:pt x="1304" y="525"/>
                </a:lnTo>
                <a:lnTo>
                  <a:pt x="1304" y="530"/>
                </a:lnTo>
                <a:lnTo>
                  <a:pt x="2276" y="2364"/>
                </a:lnTo>
                <a:lnTo>
                  <a:pt x="1273" y="187"/>
                </a:lnTo>
                <a:lnTo>
                  <a:pt x="1278" y="187"/>
                </a:lnTo>
                <a:lnTo>
                  <a:pt x="1278" y="192"/>
                </a:lnTo>
                <a:lnTo>
                  <a:pt x="1273" y="198"/>
                </a:lnTo>
                <a:lnTo>
                  <a:pt x="1278" y="192"/>
                </a:lnTo>
                <a:lnTo>
                  <a:pt x="1278" y="198"/>
                </a:lnTo>
                <a:lnTo>
                  <a:pt x="1283" y="192"/>
                </a:lnTo>
                <a:lnTo>
                  <a:pt x="1283" y="198"/>
                </a:lnTo>
                <a:lnTo>
                  <a:pt x="1289" y="198"/>
                </a:lnTo>
                <a:lnTo>
                  <a:pt x="1289" y="192"/>
                </a:lnTo>
                <a:lnTo>
                  <a:pt x="1299" y="187"/>
                </a:lnTo>
                <a:lnTo>
                  <a:pt x="1299" y="182"/>
                </a:lnTo>
                <a:lnTo>
                  <a:pt x="1304" y="182"/>
                </a:lnTo>
                <a:lnTo>
                  <a:pt x="1304" y="177"/>
                </a:lnTo>
                <a:lnTo>
                  <a:pt x="1299" y="172"/>
                </a:lnTo>
                <a:lnTo>
                  <a:pt x="1289" y="172"/>
                </a:lnTo>
                <a:lnTo>
                  <a:pt x="1278" y="182"/>
                </a:lnTo>
                <a:lnTo>
                  <a:pt x="1273" y="187"/>
                </a:lnTo>
                <a:lnTo>
                  <a:pt x="1278" y="187"/>
                </a:lnTo>
                <a:lnTo>
                  <a:pt x="1273" y="187"/>
                </a:lnTo>
                <a:lnTo>
                  <a:pt x="2276" y="2364"/>
                </a:lnTo>
                <a:lnTo>
                  <a:pt x="1315" y="478"/>
                </a:lnTo>
                <a:lnTo>
                  <a:pt x="1309" y="478"/>
                </a:lnTo>
                <a:lnTo>
                  <a:pt x="1304" y="483"/>
                </a:lnTo>
                <a:lnTo>
                  <a:pt x="1299" y="483"/>
                </a:lnTo>
                <a:lnTo>
                  <a:pt x="1299" y="489"/>
                </a:lnTo>
                <a:lnTo>
                  <a:pt x="1294" y="494"/>
                </a:lnTo>
                <a:lnTo>
                  <a:pt x="1299" y="494"/>
                </a:lnTo>
                <a:lnTo>
                  <a:pt x="1299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9" y="499"/>
                </a:lnTo>
                <a:lnTo>
                  <a:pt x="1309" y="494"/>
                </a:lnTo>
                <a:lnTo>
                  <a:pt x="1315" y="494"/>
                </a:lnTo>
                <a:lnTo>
                  <a:pt x="1320" y="489"/>
                </a:lnTo>
                <a:lnTo>
                  <a:pt x="1325" y="483"/>
                </a:lnTo>
                <a:lnTo>
                  <a:pt x="1320" y="483"/>
                </a:lnTo>
                <a:lnTo>
                  <a:pt x="1325" y="483"/>
                </a:lnTo>
                <a:lnTo>
                  <a:pt x="1320" y="483"/>
                </a:lnTo>
                <a:lnTo>
                  <a:pt x="1320" y="478"/>
                </a:lnTo>
                <a:lnTo>
                  <a:pt x="1315" y="478"/>
                </a:lnTo>
                <a:lnTo>
                  <a:pt x="2276" y="2364"/>
                </a:lnTo>
                <a:lnTo>
                  <a:pt x="1294" y="322"/>
                </a:lnTo>
                <a:lnTo>
                  <a:pt x="1299" y="327"/>
                </a:lnTo>
                <a:lnTo>
                  <a:pt x="1304" y="322"/>
                </a:lnTo>
                <a:lnTo>
                  <a:pt x="1315" y="312"/>
                </a:lnTo>
                <a:lnTo>
                  <a:pt x="1315" y="302"/>
                </a:lnTo>
                <a:lnTo>
                  <a:pt x="1309" y="302"/>
                </a:lnTo>
                <a:lnTo>
                  <a:pt x="1299" y="312"/>
                </a:lnTo>
                <a:lnTo>
                  <a:pt x="1294" y="317"/>
                </a:lnTo>
                <a:lnTo>
                  <a:pt x="1294" y="322"/>
                </a:lnTo>
                <a:lnTo>
                  <a:pt x="2276" y="2364"/>
                </a:lnTo>
                <a:lnTo>
                  <a:pt x="1206" y="317"/>
                </a:lnTo>
                <a:lnTo>
                  <a:pt x="1206" y="322"/>
                </a:lnTo>
                <a:lnTo>
                  <a:pt x="1216" y="317"/>
                </a:lnTo>
                <a:lnTo>
                  <a:pt x="1221" y="317"/>
                </a:lnTo>
                <a:lnTo>
                  <a:pt x="1226" y="312"/>
                </a:lnTo>
                <a:lnTo>
                  <a:pt x="1231" y="302"/>
                </a:lnTo>
                <a:lnTo>
                  <a:pt x="1231" y="296"/>
                </a:lnTo>
                <a:lnTo>
                  <a:pt x="1216" y="302"/>
                </a:lnTo>
                <a:lnTo>
                  <a:pt x="1211" y="312"/>
                </a:lnTo>
                <a:lnTo>
                  <a:pt x="1206" y="317"/>
                </a:lnTo>
                <a:lnTo>
                  <a:pt x="2276" y="2364"/>
                </a:lnTo>
                <a:lnTo>
                  <a:pt x="1221" y="878"/>
                </a:lnTo>
                <a:lnTo>
                  <a:pt x="1226" y="873"/>
                </a:lnTo>
                <a:lnTo>
                  <a:pt x="1221" y="873"/>
                </a:lnTo>
                <a:lnTo>
                  <a:pt x="1221" y="878"/>
                </a:lnTo>
                <a:lnTo>
                  <a:pt x="2276" y="2364"/>
                </a:lnTo>
                <a:lnTo>
                  <a:pt x="1320" y="556"/>
                </a:lnTo>
                <a:lnTo>
                  <a:pt x="1315" y="561"/>
                </a:lnTo>
                <a:lnTo>
                  <a:pt x="1315" y="566"/>
                </a:lnTo>
                <a:lnTo>
                  <a:pt x="1320" y="561"/>
                </a:lnTo>
                <a:lnTo>
                  <a:pt x="1325" y="556"/>
                </a:lnTo>
                <a:lnTo>
                  <a:pt x="1320" y="556"/>
                </a:lnTo>
                <a:lnTo>
                  <a:pt x="2276" y="2364"/>
                </a:lnTo>
                <a:lnTo>
                  <a:pt x="1289" y="291"/>
                </a:lnTo>
                <a:lnTo>
                  <a:pt x="1294" y="291"/>
                </a:lnTo>
                <a:lnTo>
                  <a:pt x="1299" y="286"/>
                </a:lnTo>
                <a:lnTo>
                  <a:pt x="1289" y="286"/>
                </a:lnTo>
                <a:lnTo>
                  <a:pt x="1289" y="291"/>
                </a:lnTo>
                <a:lnTo>
                  <a:pt x="2276" y="2364"/>
                </a:lnTo>
                <a:lnTo>
                  <a:pt x="1283" y="447"/>
                </a:lnTo>
                <a:lnTo>
                  <a:pt x="1283" y="452"/>
                </a:lnTo>
                <a:lnTo>
                  <a:pt x="1289" y="452"/>
                </a:lnTo>
                <a:lnTo>
                  <a:pt x="1283" y="452"/>
                </a:lnTo>
                <a:lnTo>
                  <a:pt x="1289" y="452"/>
                </a:lnTo>
                <a:lnTo>
                  <a:pt x="1294" y="452"/>
                </a:lnTo>
                <a:lnTo>
                  <a:pt x="1299" y="447"/>
                </a:lnTo>
                <a:lnTo>
                  <a:pt x="1299" y="442"/>
                </a:lnTo>
                <a:lnTo>
                  <a:pt x="1294" y="442"/>
                </a:lnTo>
                <a:lnTo>
                  <a:pt x="1294" y="437"/>
                </a:lnTo>
                <a:lnTo>
                  <a:pt x="1289" y="437"/>
                </a:lnTo>
                <a:lnTo>
                  <a:pt x="1283" y="437"/>
                </a:lnTo>
                <a:lnTo>
                  <a:pt x="1278" y="442"/>
                </a:lnTo>
                <a:lnTo>
                  <a:pt x="1278" y="447"/>
                </a:lnTo>
                <a:lnTo>
                  <a:pt x="1273" y="447"/>
                </a:lnTo>
                <a:lnTo>
                  <a:pt x="1278" y="447"/>
                </a:lnTo>
                <a:lnTo>
                  <a:pt x="1273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83" y="447"/>
                </a:lnTo>
                <a:lnTo>
                  <a:pt x="2276" y="2364"/>
                </a:lnTo>
                <a:lnTo>
                  <a:pt x="1398" y="281"/>
                </a:lnTo>
                <a:lnTo>
                  <a:pt x="1403" y="286"/>
                </a:lnTo>
                <a:lnTo>
                  <a:pt x="1408" y="281"/>
                </a:lnTo>
                <a:lnTo>
                  <a:pt x="1413" y="281"/>
                </a:lnTo>
                <a:lnTo>
                  <a:pt x="1419" y="276"/>
                </a:lnTo>
                <a:lnTo>
                  <a:pt x="1424" y="270"/>
                </a:lnTo>
                <a:lnTo>
                  <a:pt x="1424" y="265"/>
                </a:lnTo>
                <a:lnTo>
                  <a:pt x="1413" y="265"/>
                </a:lnTo>
                <a:lnTo>
                  <a:pt x="1403" y="270"/>
                </a:lnTo>
                <a:lnTo>
                  <a:pt x="1398" y="276"/>
                </a:lnTo>
                <a:lnTo>
                  <a:pt x="1398" y="281"/>
                </a:lnTo>
                <a:lnTo>
                  <a:pt x="1398" y="276"/>
                </a:lnTo>
                <a:lnTo>
                  <a:pt x="1398" y="281"/>
                </a:lnTo>
                <a:lnTo>
                  <a:pt x="2276" y="2364"/>
                </a:lnTo>
                <a:lnTo>
                  <a:pt x="1112" y="795"/>
                </a:lnTo>
                <a:lnTo>
                  <a:pt x="1117" y="795"/>
                </a:lnTo>
                <a:lnTo>
                  <a:pt x="1112" y="800"/>
                </a:lnTo>
                <a:lnTo>
                  <a:pt x="1117" y="795"/>
                </a:lnTo>
                <a:lnTo>
                  <a:pt x="1117" y="800"/>
                </a:lnTo>
                <a:lnTo>
                  <a:pt x="1122" y="800"/>
                </a:lnTo>
                <a:lnTo>
                  <a:pt x="1128" y="795"/>
                </a:lnTo>
                <a:lnTo>
                  <a:pt x="1133" y="795"/>
                </a:lnTo>
                <a:lnTo>
                  <a:pt x="1138" y="790"/>
                </a:lnTo>
                <a:lnTo>
                  <a:pt x="1138" y="785"/>
                </a:lnTo>
                <a:lnTo>
                  <a:pt x="1138" y="779"/>
                </a:lnTo>
                <a:lnTo>
                  <a:pt x="1133" y="779"/>
                </a:lnTo>
                <a:lnTo>
                  <a:pt x="1128" y="779"/>
                </a:lnTo>
                <a:lnTo>
                  <a:pt x="1117" y="785"/>
                </a:lnTo>
                <a:lnTo>
                  <a:pt x="1117" y="790"/>
                </a:lnTo>
                <a:lnTo>
                  <a:pt x="1112" y="790"/>
                </a:lnTo>
                <a:lnTo>
                  <a:pt x="1112" y="795"/>
                </a:lnTo>
                <a:lnTo>
                  <a:pt x="2276" y="2364"/>
                </a:lnTo>
                <a:lnTo>
                  <a:pt x="805" y="956"/>
                </a:lnTo>
                <a:lnTo>
                  <a:pt x="805" y="951"/>
                </a:lnTo>
                <a:lnTo>
                  <a:pt x="795" y="961"/>
                </a:lnTo>
                <a:lnTo>
                  <a:pt x="800" y="961"/>
                </a:lnTo>
                <a:lnTo>
                  <a:pt x="800" y="956"/>
                </a:lnTo>
                <a:lnTo>
                  <a:pt x="805" y="956"/>
                </a:lnTo>
                <a:lnTo>
                  <a:pt x="2276" y="2364"/>
                </a:lnTo>
                <a:lnTo>
                  <a:pt x="1330" y="546"/>
                </a:lnTo>
                <a:lnTo>
                  <a:pt x="1335" y="546"/>
                </a:lnTo>
                <a:lnTo>
                  <a:pt x="1335" y="540"/>
                </a:lnTo>
                <a:lnTo>
                  <a:pt x="1330" y="546"/>
                </a:lnTo>
                <a:lnTo>
                  <a:pt x="2276" y="2364"/>
                </a:lnTo>
                <a:lnTo>
                  <a:pt x="1335" y="535"/>
                </a:lnTo>
                <a:lnTo>
                  <a:pt x="1341" y="540"/>
                </a:lnTo>
                <a:lnTo>
                  <a:pt x="1341" y="546"/>
                </a:lnTo>
                <a:lnTo>
                  <a:pt x="1346" y="540"/>
                </a:lnTo>
                <a:lnTo>
                  <a:pt x="1351" y="540"/>
                </a:lnTo>
                <a:lnTo>
                  <a:pt x="1351" y="546"/>
                </a:lnTo>
                <a:lnTo>
                  <a:pt x="1356" y="540"/>
                </a:lnTo>
                <a:lnTo>
                  <a:pt x="1356" y="535"/>
                </a:lnTo>
                <a:lnTo>
                  <a:pt x="1361" y="530"/>
                </a:lnTo>
                <a:lnTo>
                  <a:pt x="1367" y="530"/>
                </a:lnTo>
                <a:lnTo>
                  <a:pt x="1367" y="525"/>
                </a:lnTo>
                <a:lnTo>
                  <a:pt x="1367" y="520"/>
                </a:lnTo>
                <a:lnTo>
                  <a:pt x="1367" y="515"/>
                </a:lnTo>
                <a:lnTo>
                  <a:pt x="1356" y="515"/>
                </a:lnTo>
                <a:lnTo>
                  <a:pt x="1346" y="520"/>
                </a:lnTo>
                <a:lnTo>
                  <a:pt x="1335" y="530"/>
                </a:lnTo>
                <a:lnTo>
                  <a:pt x="1335" y="535"/>
                </a:lnTo>
                <a:lnTo>
                  <a:pt x="2276" y="2364"/>
                </a:lnTo>
                <a:lnTo>
                  <a:pt x="821" y="894"/>
                </a:lnTo>
                <a:lnTo>
                  <a:pt x="816" y="894"/>
                </a:lnTo>
                <a:lnTo>
                  <a:pt x="805" y="904"/>
                </a:lnTo>
                <a:lnTo>
                  <a:pt x="811" y="899"/>
                </a:lnTo>
                <a:lnTo>
                  <a:pt x="805" y="904"/>
                </a:lnTo>
                <a:lnTo>
                  <a:pt x="816" y="899"/>
                </a:lnTo>
                <a:lnTo>
                  <a:pt x="821" y="899"/>
                </a:lnTo>
                <a:lnTo>
                  <a:pt x="821" y="894"/>
                </a:lnTo>
                <a:lnTo>
                  <a:pt x="2276" y="2364"/>
                </a:lnTo>
                <a:lnTo>
                  <a:pt x="816" y="764"/>
                </a:lnTo>
                <a:lnTo>
                  <a:pt x="811" y="769"/>
                </a:lnTo>
                <a:lnTo>
                  <a:pt x="816" y="769"/>
                </a:lnTo>
                <a:lnTo>
                  <a:pt x="821" y="769"/>
                </a:lnTo>
                <a:lnTo>
                  <a:pt x="826" y="769"/>
                </a:lnTo>
                <a:lnTo>
                  <a:pt x="831" y="764"/>
                </a:lnTo>
                <a:lnTo>
                  <a:pt x="831" y="759"/>
                </a:lnTo>
                <a:lnTo>
                  <a:pt x="837" y="759"/>
                </a:lnTo>
                <a:lnTo>
                  <a:pt x="831" y="759"/>
                </a:lnTo>
                <a:lnTo>
                  <a:pt x="831" y="753"/>
                </a:lnTo>
                <a:lnTo>
                  <a:pt x="826" y="753"/>
                </a:lnTo>
                <a:lnTo>
                  <a:pt x="826" y="759"/>
                </a:lnTo>
                <a:lnTo>
                  <a:pt x="821" y="759"/>
                </a:lnTo>
                <a:lnTo>
                  <a:pt x="816" y="759"/>
                </a:lnTo>
                <a:lnTo>
                  <a:pt x="816" y="764"/>
                </a:lnTo>
                <a:lnTo>
                  <a:pt x="2276" y="2364"/>
                </a:lnTo>
                <a:lnTo>
                  <a:pt x="826" y="1065"/>
                </a:lnTo>
                <a:lnTo>
                  <a:pt x="831" y="1065"/>
                </a:lnTo>
                <a:lnTo>
                  <a:pt x="837" y="1060"/>
                </a:lnTo>
                <a:lnTo>
                  <a:pt x="831" y="1060"/>
                </a:lnTo>
                <a:lnTo>
                  <a:pt x="826" y="1065"/>
                </a:lnTo>
                <a:lnTo>
                  <a:pt x="2276" y="2364"/>
                </a:lnTo>
                <a:lnTo>
                  <a:pt x="1351" y="218"/>
                </a:lnTo>
                <a:lnTo>
                  <a:pt x="1356" y="213"/>
                </a:lnTo>
                <a:lnTo>
                  <a:pt x="1351" y="208"/>
                </a:lnTo>
                <a:lnTo>
                  <a:pt x="1346" y="213"/>
                </a:lnTo>
                <a:lnTo>
                  <a:pt x="1346" y="218"/>
                </a:lnTo>
                <a:lnTo>
                  <a:pt x="1351" y="218"/>
                </a:lnTo>
                <a:lnTo>
                  <a:pt x="2276" y="2364"/>
                </a:lnTo>
                <a:lnTo>
                  <a:pt x="1387" y="213"/>
                </a:lnTo>
                <a:lnTo>
                  <a:pt x="1393" y="213"/>
                </a:lnTo>
                <a:lnTo>
                  <a:pt x="1387" y="218"/>
                </a:lnTo>
                <a:lnTo>
                  <a:pt x="1387" y="224"/>
                </a:lnTo>
                <a:lnTo>
                  <a:pt x="1387" y="229"/>
                </a:lnTo>
                <a:lnTo>
                  <a:pt x="1393" y="224"/>
                </a:lnTo>
                <a:lnTo>
                  <a:pt x="1387" y="229"/>
                </a:lnTo>
                <a:lnTo>
                  <a:pt x="1393" y="229"/>
                </a:lnTo>
                <a:lnTo>
                  <a:pt x="1393" y="234"/>
                </a:lnTo>
                <a:lnTo>
                  <a:pt x="1393" y="229"/>
                </a:lnTo>
                <a:lnTo>
                  <a:pt x="1398" y="229"/>
                </a:lnTo>
                <a:lnTo>
                  <a:pt x="1398" y="234"/>
                </a:lnTo>
                <a:lnTo>
                  <a:pt x="1398" y="229"/>
                </a:lnTo>
                <a:lnTo>
                  <a:pt x="1403" y="229"/>
                </a:lnTo>
                <a:lnTo>
                  <a:pt x="1398" y="234"/>
                </a:lnTo>
                <a:lnTo>
                  <a:pt x="1403" y="229"/>
                </a:lnTo>
                <a:lnTo>
                  <a:pt x="1408" y="229"/>
                </a:lnTo>
                <a:lnTo>
                  <a:pt x="1413" y="224"/>
                </a:lnTo>
                <a:lnTo>
                  <a:pt x="1413" y="234"/>
                </a:lnTo>
                <a:lnTo>
                  <a:pt x="1413" y="239"/>
                </a:lnTo>
                <a:lnTo>
                  <a:pt x="1408" y="244"/>
                </a:lnTo>
                <a:lnTo>
                  <a:pt x="1413" y="239"/>
                </a:lnTo>
                <a:lnTo>
                  <a:pt x="1408" y="244"/>
                </a:lnTo>
                <a:lnTo>
                  <a:pt x="1419" y="239"/>
                </a:lnTo>
                <a:lnTo>
                  <a:pt x="1413" y="244"/>
                </a:lnTo>
                <a:lnTo>
                  <a:pt x="1419" y="239"/>
                </a:lnTo>
                <a:lnTo>
                  <a:pt x="1424" y="239"/>
                </a:lnTo>
                <a:lnTo>
                  <a:pt x="1424" y="244"/>
                </a:lnTo>
                <a:lnTo>
                  <a:pt x="1429" y="239"/>
                </a:lnTo>
                <a:lnTo>
                  <a:pt x="1434" y="234"/>
                </a:lnTo>
                <a:lnTo>
                  <a:pt x="1434" y="239"/>
                </a:lnTo>
                <a:lnTo>
                  <a:pt x="1434" y="234"/>
                </a:lnTo>
                <a:lnTo>
                  <a:pt x="1439" y="234"/>
                </a:lnTo>
                <a:lnTo>
                  <a:pt x="1444" y="224"/>
                </a:lnTo>
                <a:lnTo>
                  <a:pt x="1450" y="218"/>
                </a:lnTo>
                <a:lnTo>
                  <a:pt x="1444" y="218"/>
                </a:lnTo>
                <a:lnTo>
                  <a:pt x="1450" y="213"/>
                </a:lnTo>
                <a:lnTo>
                  <a:pt x="1444" y="208"/>
                </a:lnTo>
                <a:lnTo>
                  <a:pt x="1450" y="208"/>
                </a:lnTo>
                <a:lnTo>
                  <a:pt x="1444" y="208"/>
                </a:lnTo>
                <a:lnTo>
                  <a:pt x="1429" y="208"/>
                </a:lnTo>
                <a:lnTo>
                  <a:pt x="1424" y="213"/>
                </a:lnTo>
                <a:lnTo>
                  <a:pt x="1424" y="208"/>
                </a:lnTo>
                <a:lnTo>
                  <a:pt x="1429" y="208"/>
                </a:lnTo>
                <a:lnTo>
                  <a:pt x="1424" y="208"/>
                </a:lnTo>
                <a:lnTo>
                  <a:pt x="1424" y="203"/>
                </a:lnTo>
                <a:lnTo>
                  <a:pt x="1419" y="203"/>
                </a:lnTo>
                <a:lnTo>
                  <a:pt x="1413" y="203"/>
                </a:lnTo>
                <a:lnTo>
                  <a:pt x="1408" y="203"/>
                </a:lnTo>
                <a:lnTo>
                  <a:pt x="1403" y="208"/>
                </a:lnTo>
                <a:lnTo>
                  <a:pt x="1398" y="208"/>
                </a:lnTo>
                <a:lnTo>
                  <a:pt x="1387" y="213"/>
                </a:lnTo>
                <a:lnTo>
                  <a:pt x="2276" y="2364"/>
                </a:lnTo>
                <a:lnTo>
                  <a:pt x="1211" y="390"/>
                </a:lnTo>
                <a:lnTo>
                  <a:pt x="1216" y="390"/>
                </a:lnTo>
                <a:lnTo>
                  <a:pt x="1221" y="385"/>
                </a:lnTo>
                <a:lnTo>
                  <a:pt x="1231" y="374"/>
                </a:lnTo>
                <a:lnTo>
                  <a:pt x="1231" y="369"/>
                </a:lnTo>
                <a:lnTo>
                  <a:pt x="1237" y="364"/>
                </a:lnTo>
                <a:lnTo>
                  <a:pt x="1247" y="353"/>
                </a:lnTo>
                <a:lnTo>
                  <a:pt x="1242" y="353"/>
                </a:lnTo>
                <a:lnTo>
                  <a:pt x="1231" y="364"/>
                </a:lnTo>
                <a:lnTo>
                  <a:pt x="1237" y="364"/>
                </a:lnTo>
                <a:lnTo>
                  <a:pt x="1226" y="369"/>
                </a:lnTo>
                <a:lnTo>
                  <a:pt x="1216" y="379"/>
                </a:lnTo>
                <a:lnTo>
                  <a:pt x="1211" y="385"/>
                </a:lnTo>
                <a:lnTo>
                  <a:pt x="1216" y="385"/>
                </a:lnTo>
                <a:lnTo>
                  <a:pt x="1211" y="390"/>
                </a:lnTo>
                <a:lnTo>
                  <a:pt x="2276" y="2364"/>
                </a:lnTo>
                <a:lnTo>
                  <a:pt x="1330" y="291"/>
                </a:lnTo>
                <a:lnTo>
                  <a:pt x="1335" y="286"/>
                </a:lnTo>
                <a:lnTo>
                  <a:pt x="1330" y="286"/>
                </a:lnTo>
                <a:lnTo>
                  <a:pt x="1330" y="291"/>
                </a:lnTo>
                <a:lnTo>
                  <a:pt x="2276" y="2364"/>
                </a:lnTo>
                <a:lnTo>
                  <a:pt x="1341" y="369"/>
                </a:lnTo>
                <a:lnTo>
                  <a:pt x="1346" y="364"/>
                </a:lnTo>
                <a:lnTo>
                  <a:pt x="1341" y="364"/>
                </a:lnTo>
                <a:lnTo>
                  <a:pt x="1335" y="369"/>
                </a:lnTo>
                <a:lnTo>
                  <a:pt x="1341" y="369"/>
                </a:lnTo>
                <a:lnTo>
                  <a:pt x="2276" y="2364"/>
                </a:lnTo>
                <a:lnTo>
                  <a:pt x="826" y="790"/>
                </a:lnTo>
                <a:lnTo>
                  <a:pt x="831" y="790"/>
                </a:lnTo>
                <a:lnTo>
                  <a:pt x="831" y="785"/>
                </a:lnTo>
                <a:lnTo>
                  <a:pt x="821" y="785"/>
                </a:lnTo>
                <a:lnTo>
                  <a:pt x="821" y="790"/>
                </a:lnTo>
                <a:lnTo>
                  <a:pt x="816" y="790"/>
                </a:lnTo>
                <a:lnTo>
                  <a:pt x="821" y="790"/>
                </a:lnTo>
                <a:lnTo>
                  <a:pt x="821" y="795"/>
                </a:lnTo>
                <a:lnTo>
                  <a:pt x="821" y="790"/>
                </a:lnTo>
                <a:lnTo>
                  <a:pt x="821" y="795"/>
                </a:lnTo>
                <a:lnTo>
                  <a:pt x="826" y="790"/>
                </a:lnTo>
                <a:lnTo>
                  <a:pt x="826" y="795"/>
                </a:lnTo>
                <a:lnTo>
                  <a:pt x="826" y="790"/>
                </a:lnTo>
                <a:lnTo>
                  <a:pt x="2276" y="2364"/>
                </a:lnTo>
                <a:lnTo>
                  <a:pt x="1122" y="920"/>
                </a:lnTo>
                <a:lnTo>
                  <a:pt x="1122" y="915"/>
                </a:lnTo>
                <a:lnTo>
                  <a:pt x="1117" y="915"/>
                </a:lnTo>
                <a:lnTo>
                  <a:pt x="1107" y="915"/>
                </a:lnTo>
                <a:lnTo>
                  <a:pt x="1102" y="915"/>
                </a:lnTo>
                <a:lnTo>
                  <a:pt x="1096" y="920"/>
                </a:lnTo>
                <a:lnTo>
                  <a:pt x="1091" y="925"/>
                </a:lnTo>
                <a:lnTo>
                  <a:pt x="1086" y="925"/>
                </a:lnTo>
                <a:lnTo>
                  <a:pt x="1091" y="925"/>
                </a:lnTo>
                <a:lnTo>
                  <a:pt x="1086" y="935"/>
                </a:lnTo>
                <a:lnTo>
                  <a:pt x="1086" y="940"/>
                </a:lnTo>
                <a:lnTo>
                  <a:pt x="1081" y="946"/>
                </a:lnTo>
                <a:lnTo>
                  <a:pt x="1086" y="946"/>
                </a:lnTo>
                <a:lnTo>
                  <a:pt x="1091" y="946"/>
                </a:lnTo>
                <a:lnTo>
                  <a:pt x="1086" y="951"/>
                </a:lnTo>
                <a:lnTo>
                  <a:pt x="1091" y="946"/>
                </a:lnTo>
                <a:lnTo>
                  <a:pt x="1096" y="946"/>
                </a:lnTo>
                <a:lnTo>
                  <a:pt x="1091" y="951"/>
                </a:lnTo>
                <a:lnTo>
                  <a:pt x="1096" y="946"/>
                </a:lnTo>
                <a:lnTo>
                  <a:pt x="1096" y="951"/>
                </a:lnTo>
                <a:lnTo>
                  <a:pt x="1102" y="946"/>
                </a:lnTo>
                <a:lnTo>
                  <a:pt x="1107" y="946"/>
                </a:lnTo>
                <a:lnTo>
                  <a:pt x="1112" y="940"/>
                </a:lnTo>
                <a:lnTo>
                  <a:pt x="1117" y="935"/>
                </a:lnTo>
                <a:lnTo>
                  <a:pt x="1122" y="935"/>
                </a:lnTo>
                <a:lnTo>
                  <a:pt x="1122" y="925"/>
                </a:lnTo>
                <a:lnTo>
                  <a:pt x="1122" y="920"/>
                </a:lnTo>
                <a:lnTo>
                  <a:pt x="2276" y="2364"/>
                </a:lnTo>
                <a:lnTo>
                  <a:pt x="1029" y="551"/>
                </a:lnTo>
                <a:lnTo>
                  <a:pt x="1024" y="556"/>
                </a:lnTo>
                <a:lnTo>
                  <a:pt x="1029" y="556"/>
                </a:lnTo>
                <a:lnTo>
                  <a:pt x="1034" y="556"/>
                </a:lnTo>
                <a:lnTo>
                  <a:pt x="1034" y="551"/>
                </a:lnTo>
                <a:lnTo>
                  <a:pt x="1039" y="546"/>
                </a:lnTo>
                <a:lnTo>
                  <a:pt x="1029" y="551"/>
                </a:lnTo>
                <a:lnTo>
                  <a:pt x="2276" y="2364"/>
                </a:lnTo>
                <a:lnTo>
                  <a:pt x="1055" y="842"/>
                </a:lnTo>
                <a:lnTo>
                  <a:pt x="1055" y="837"/>
                </a:lnTo>
                <a:lnTo>
                  <a:pt x="1050" y="837"/>
                </a:lnTo>
                <a:lnTo>
                  <a:pt x="1050" y="842"/>
                </a:lnTo>
                <a:lnTo>
                  <a:pt x="1055" y="842"/>
                </a:lnTo>
                <a:lnTo>
                  <a:pt x="2276" y="2364"/>
                </a:lnTo>
                <a:lnTo>
                  <a:pt x="1003" y="592"/>
                </a:lnTo>
                <a:lnTo>
                  <a:pt x="998" y="598"/>
                </a:lnTo>
                <a:lnTo>
                  <a:pt x="998" y="603"/>
                </a:lnTo>
                <a:lnTo>
                  <a:pt x="1003" y="598"/>
                </a:lnTo>
                <a:lnTo>
                  <a:pt x="1013" y="592"/>
                </a:lnTo>
                <a:lnTo>
                  <a:pt x="1008" y="592"/>
                </a:lnTo>
                <a:lnTo>
                  <a:pt x="1003" y="592"/>
                </a:lnTo>
                <a:lnTo>
                  <a:pt x="2276" y="2364"/>
                </a:lnTo>
                <a:lnTo>
                  <a:pt x="1034" y="629"/>
                </a:lnTo>
                <a:lnTo>
                  <a:pt x="1034" y="634"/>
                </a:lnTo>
                <a:lnTo>
                  <a:pt x="1029" y="634"/>
                </a:lnTo>
                <a:lnTo>
                  <a:pt x="1034" y="634"/>
                </a:lnTo>
                <a:lnTo>
                  <a:pt x="1029" y="639"/>
                </a:lnTo>
                <a:lnTo>
                  <a:pt x="1029" y="634"/>
                </a:lnTo>
                <a:lnTo>
                  <a:pt x="1029" y="639"/>
                </a:lnTo>
                <a:lnTo>
                  <a:pt x="1034" y="639"/>
                </a:lnTo>
                <a:lnTo>
                  <a:pt x="1044" y="629"/>
                </a:lnTo>
                <a:lnTo>
                  <a:pt x="1050" y="624"/>
                </a:lnTo>
                <a:lnTo>
                  <a:pt x="1060" y="618"/>
                </a:lnTo>
                <a:lnTo>
                  <a:pt x="1055" y="618"/>
                </a:lnTo>
                <a:lnTo>
                  <a:pt x="1050" y="624"/>
                </a:lnTo>
                <a:lnTo>
                  <a:pt x="1034" y="629"/>
                </a:lnTo>
                <a:lnTo>
                  <a:pt x="2276" y="2364"/>
                </a:lnTo>
                <a:lnTo>
                  <a:pt x="1008" y="499"/>
                </a:lnTo>
                <a:lnTo>
                  <a:pt x="1013" y="499"/>
                </a:lnTo>
                <a:lnTo>
                  <a:pt x="1024" y="489"/>
                </a:lnTo>
                <a:lnTo>
                  <a:pt x="1034" y="478"/>
                </a:lnTo>
                <a:lnTo>
                  <a:pt x="1029" y="478"/>
                </a:lnTo>
                <a:lnTo>
                  <a:pt x="1018" y="489"/>
                </a:lnTo>
                <a:lnTo>
                  <a:pt x="1008" y="499"/>
                </a:lnTo>
                <a:lnTo>
                  <a:pt x="2276" y="2364"/>
                </a:lnTo>
                <a:lnTo>
                  <a:pt x="982" y="644"/>
                </a:lnTo>
                <a:lnTo>
                  <a:pt x="992" y="639"/>
                </a:lnTo>
                <a:lnTo>
                  <a:pt x="992" y="634"/>
                </a:lnTo>
                <a:lnTo>
                  <a:pt x="987" y="634"/>
                </a:lnTo>
                <a:lnTo>
                  <a:pt x="982" y="644"/>
                </a:lnTo>
                <a:lnTo>
                  <a:pt x="2276" y="2364"/>
                </a:lnTo>
                <a:lnTo>
                  <a:pt x="998" y="587"/>
                </a:lnTo>
                <a:lnTo>
                  <a:pt x="987" y="592"/>
                </a:lnTo>
                <a:lnTo>
                  <a:pt x="992" y="592"/>
                </a:lnTo>
                <a:lnTo>
                  <a:pt x="998" y="592"/>
                </a:lnTo>
                <a:lnTo>
                  <a:pt x="998" y="587"/>
                </a:lnTo>
                <a:lnTo>
                  <a:pt x="2276" y="2364"/>
                </a:lnTo>
                <a:lnTo>
                  <a:pt x="992" y="816"/>
                </a:lnTo>
                <a:lnTo>
                  <a:pt x="992" y="821"/>
                </a:lnTo>
                <a:lnTo>
                  <a:pt x="987" y="821"/>
                </a:lnTo>
                <a:lnTo>
                  <a:pt x="992" y="821"/>
                </a:lnTo>
                <a:lnTo>
                  <a:pt x="992" y="816"/>
                </a:lnTo>
                <a:lnTo>
                  <a:pt x="2276" y="2364"/>
                </a:lnTo>
                <a:lnTo>
                  <a:pt x="992" y="837"/>
                </a:lnTo>
                <a:lnTo>
                  <a:pt x="992" y="831"/>
                </a:lnTo>
                <a:lnTo>
                  <a:pt x="987" y="837"/>
                </a:lnTo>
                <a:lnTo>
                  <a:pt x="987" y="842"/>
                </a:lnTo>
                <a:lnTo>
                  <a:pt x="992" y="842"/>
                </a:lnTo>
                <a:lnTo>
                  <a:pt x="987" y="842"/>
                </a:lnTo>
                <a:lnTo>
                  <a:pt x="992" y="837"/>
                </a:lnTo>
                <a:lnTo>
                  <a:pt x="2276" y="2364"/>
                </a:lnTo>
                <a:lnTo>
                  <a:pt x="987" y="837"/>
                </a:lnTo>
                <a:lnTo>
                  <a:pt x="987" y="831"/>
                </a:lnTo>
                <a:lnTo>
                  <a:pt x="992" y="837"/>
                </a:lnTo>
                <a:lnTo>
                  <a:pt x="987" y="837"/>
                </a:lnTo>
                <a:lnTo>
                  <a:pt x="2276" y="2364"/>
                </a:lnTo>
                <a:lnTo>
                  <a:pt x="1096" y="785"/>
                </a:lnTo>
                <a:lnTo>
                  <a:pt x="1096" y="779"/>
                </a:lnTo>
                <a:lnTo>
                  <a:pt x="1091" y="779"/>
                </a:lnTo>
                <a:lnTo>
                  <a:pt x="1096" y="785"/>
                </a:lnTo>
                <a:lnTo>
                  <a:pt x="2276" y="2364"/>
                </a:lnTo>
                <a:lnTo>
                  <a:pt x="1086" y="790"/>
                </a:lnTo>
                <a:lnTo>
                  <a:pt x="1091" y="790"/>
                </a:lnTo>
                <a:lnTo>
                  <a:pt x="1091" y="785"/>
                </a:lnTo>
                <a:lnTo>
                  <a:pt x="1086" y="790"/>
                </a:lnTo>
                <a:lnTo>
                  <a:pt x="2276" y="2364"/>
                </a:lnTo>
                <a:lnTo>
                  <a:pt x="1091" y="572"/>
                </a:lnTo>
                <a:lnTo>
                  <a:pt x="1081" y="582"/>
                </a:lnTo>
                <a:lnTo>
                  <a:pt x="1091" y="577"/>
                </a:lnTo>
                <a:lnTo>
                  <a:pt x="1091" y="572"/>
                </a:lnTo>
                <a:lnTo>
                  <a:pt x="2276" y="2364"/>
                </a:lnTo>
                <a:lnTo>
                  <a:pt x="1086" y="842"/>
                </a:lnTo>
                <a:lnTo>
                  <a:pt x="1081" y="852"/>
                </a:lnTo>
                <a:lnTo>
                  <a:pt x="1086" y="847"/>
                </a:lnTo>
                <a:lnTo>
                  <a:pt x="1086" y="852"/>
                </a:lnTo>
                <a:lnTo>
                  <a:pt x="1086" y="847"/>
                </a:lnTo>
                <a:lnTo>
                  <a:pt x="1091" y="847"/>
                </a:lnTo>
                <a:lnTo>
                  <a:pt x="1091" y="842"/>
                </a:lnTo>
                <a:lnTo>
                  <a:pt x="1086" y="842"/>
                </a:lnTo>
                <a:lnTo>
                  <a:pt x="2276" y="2364"/>
                </a:lnTo>
                <a:lnTo>
                  <a:pt x="1091" y="608"/>
                </a:lnTo>
                <a:lnTo>
                  <a:pt x="1096" y="608"/>
                </a:lnTo>
                <a:lnTo>
                  <a:pt x="1107" y="603"/>
                </a:lnTo>
                <a:lnTo>
                  <a:pt x="1107" y="598"/>
                </a:lnTo>
                <a:lnTo>
                  <a:pt x="1096" y="598"/>
                </a:lnTo>
                <a:lnTo>
                  <a:pt x="1091" y="608"/>
                </a:lnTo>
                <a:lnTo>
                  <a:pt x="2276" y="2364"/>
                </a:lnTo>
                <a:lnTo>
                  <a:pt x="1065" y="530"/>
                </a:lnTo>
                <a:lnTo>
                  <a:pt x="1065" y="535"/>
                </a:lnTo>
                <a:lnTo>
                  <a:pt x="1070" y="535"/>
                </a:lnTo>
                <a:lnTo>
                  <a:pt x="1076" y="530"/>
                </a:lnTo>
                <a:lnTo>
                  <a:pt x="1081" y="525"/>
                </a:lnTo>
                <a:lnTo>
                  <a:pt x="1076" y="520"/>
                </a:lnTo>
                <a:lnTo>
                  <a:pt x="1070" y="525"/>
                </a:lnTo>
                <a:lnTo>
                  <a:pt x="1065" y="530"/>
                </a:lnTo>
                <a:lnTo>
                  <a:pt x="2276" y="2364"/>
                </a:lnTo>
                <a:lnTo>
                  <a:pt x="1070" y="774"/>
                </a:lnTo>
                <a:lnTo>
                  <a:pt x="1060" y="774"/>
                </a:lnTo>
                <a:lnTo>
                  <a:pt x="1055" y="790"/>
                </a:lnTo>
                <a:lnTo>
                  <a:pt x="1065" y="785"/>
                </a:lnTo>
                <a:lnTo>
                  <a:pt x="1076" y="774"/>
                </a:lnTo>
                <a:lnTo>
                  <a:pt x="1070" y="774"/>
                </a:lnTo>
                <a:lnTo>
                  <a:pt x="2276" y="2364"/>
                </a:lnTo>
                <a:lnTo>
                  <a:pt x="1081" y="405"/>
                </a:lnTo>
                <a:lnTo>
                  <a:pt x="1086" y="400"/>
                </a:lnTo>
                <a:lnTo>
                  <a:pt x="1096" y="395"/>
                </a:lnTo>
                <a:lnTo>
                  <a:pt x="1102" y="390"/>
                </a:lnTo>
                <a:lnTo>
                  <a:pt x="1096" y="385"/>
                </a:lnTo>
                <a:lnTo>
                  <a:pt x="1086" y="390"/>
                </a:lnTo>
                <a:lnTo>
                  <a:pt x="1076" y="400"/>
                </a:lnTo>
                <a:lnTo>
                  <a:pt x="1081" y="400"/>
                </a:lnTo>
                <a:lnTo>
                  <a:pt x="1081" y="405"/>
                </a:lnTo>
                <a:lnTo>
                  <a:pt x="2276" y="2364"/>
                </a:lnTo>
                <a:lnTo>
                  <a:pt x="1050" y="587"/>
                </a:lnTo>
                <a:lnTo>
                  <a:pt x="1055" y="587"/>
                </a:lnTo>
                <a:lnTo>
                  <a:pt x="1060" y="587"/>
                </a:lnTo>
                <a:lnTo>
                  <a:pt x="1060" y="582"/>
                </a:lnTo>
                <a:lnTo>
                  <a:pt x="1065" y="582"/>
                </a:lnTo>
                <a:lnTo>
                  <a:pt x="1065" y="577"/>
                </a:lnTo>
                <a:lnTo>
                  <a:pt x="1060" y="577"/>
                </a:lnTo>
                <a:lnTo>
                  <a:pt x="1055" y="582"/>
                </a:lnTo>
                <a:lnTo>
                  <a:pt x="1050" y="582"/>
                </a:lnTo>
                <a:lnTo>
                  <a:pt x="1050" y="587"/>
                </a:lnTo>
                <a:lnTo>
                  <a:pt x="2276" y="2364"/>
                </a:lnTo>
                <a:lnTo>
                  <a:pt x="1231" y="753"/>
                </a:lnTo>
                <a:lnTo>
                  <a:pt x="1242" y="743"/>
                </a:lnTo>
                <a:lnTo>
                  <a:pt x="1242" y="738"/>
                </a:lnTo>
                <a:lnTo>
                  <a:pt x="1237" y="738"/>
                </a:lnTo>
                <a:lnTo>
                  <a:pt x="1226" y="743"/>
                </a:lnTo>
                <a:lnTo>
                  <a:pt x="1221" y="748"/>
                </a:lnTo>
                <a:lnTo>
                  <a:pt x="1221" y="753"/>
                </a:lnTo>
                <a:lnTo>
                  <a:pt x="1226" y="759"/>
                </a:lnTo>
                <a:lnTo>
                  <a:pt x="1231" y="753"/>
                </a:lnTo>
                <a:lnTo>
                  <a:pt x="2276" y="2364"/>
                </a:lnTo>
                <a:lnTo>
                  <a:pt x="1226" y="322"/>
                </a:lnTo>
                <a:lnTo>
                  <a:pt x="1226" y="327"/>
                </a:lnTo>
                <a:lnTo>
                  <a:pt x="1216" y="333"/>
                </a:lnTo>
                <a:lnTo>
                  <a:pt x="1206" y="343"/>
                </a:lnTo>
                <a:lnTo>
                  <a:pt x="1211" y="343"/>
                </a:lnTo>
                <a:lnTo>
                  <a:pt x="1200" y="353"/>
                </a:lnTo>
                <a:lnTo>
                  <a:pt x="1206" y="348"/>
                </a:lnTo>
                <a:lnTo>
                  <a:pt x="1206" y="353"/>
                </a:lnTo>
                <a:lnTo>
                  <a:pt x="1206" y="359"/>
                </a:lnTo>
                <a:lnTo>
                  <a:pt x="1211" y="353"/>
                </a:lnTo>
                <a:lnTo>
                  <a:pt x="1211" y="359"/>
                </a:lnTo>
                <a:lnTo>
                  <a:pt x="1221" y="353"/>
                </a:lnTo>
                <a:lnTo>
                  <a:pt x="1216" y="353"/>
                </a:lnTo>
                <a:lnTo>
                  <a:pt x="1221" y="353"/>
                </a:lnTo>
                <a:lnTo>
                  <a:pt x="1221" y="359"/>
                </a:lnTo>
                <a:lnTo>
                  <a:pt x="1226" y="353"/>
                </a:lnTo>
                <a:lnTo>
                  <a:pt x="1237" y="343"/>
                </a:lnTo>
                <a:lnTo>
                  <a:pt x="1242" y="343"/>
                </a:lnTo>
                <a:lnTo>
                  <a:pt x="1242" y="338"/>
                </a:lnTo>
                <a:lnTo>
                  <a:pt x="1242" y="333"/>
                </a:lnTo>
                <a:lnTo>
                  <a:pt x="1247" y="333"/>
                </a:lnTo>
                <a:lnTo>
                  <a:pt x="1247" y="327"/>
                </a:lnTo>
                <a:lnTo>
                  <a:pt x="1247" y="322"/>
                </a:lnTo>
                <a:lnTo>
                  <a:pt x="1242" y="322"/>
                </a:lnTo>
                <a:lnTo>
                  <a:pt x="1237" y="322"/>
                </a:lnTo>
                <a:lnTo>
                  <a:pt x="1226" y="322"/>
                </a:lnTo>
                <a:lnTo>
                  <a:pt x="2276" y="2364"/>
                </a:lnTo>
                <a:lnTo>
                  <a:pt x="1242" y="457"/>
                </a:lnTo>
                <a:lnTo>
                  <a:pt x="1237" y="457"/>
                </a:lnTo>
                <a:lnTo>
                  <a:pt x="1231" y="457"/>
                </a:lnTo>
                <a:lnTo>
                  <a:pt x="1226" y="463"/>
                </a:lnTo>
                <a:lnTo>
                  <a:pt x="1221" y="468"/>
                </a:lnTo>
                <a:lnTo>
                  <a:pt x="1226" y="468"/>
                </a:lnTo>
                <a:lnTo>
                  <a:pt x="1221" y="468"/>
                </a:lnTo>
                <a:lnTo>
                  <a:pt x="1226" y="473"/>
                </a:lnTo>
                <a:lnTo>
                  <a:pt x="1221" y="478"/>
                </a:lnTo>
                <a:lnTo>
                  <a:pt x="1226" y="473"/>
                </a:lnTo>
                <a:lnTo>
                  <a:pt x="1226" y="478"/>
                </a:lnTo>
                <a:lnTo>
                  <a:pt x="1231" y="473"/>
                </a:lnTo>
                <a:lnTo>
                  <a:pt x="1237" y="468"/>
                </a:lnTo>
                <a:lnTo>
                  <a:pt x="1242" y="468"/>
                </a:lnTo>
                <a:lnTo>
                  <a:pt x="1242" y="463"/>
                </a:lnTo>
                <a:lnTo>
                  <a:pt x="1242" y="457"/>
                </a:lnTo>
                <a:lnTo>
                  <a:pt x="2276" y="2364"/>
                </a:lnTo>
                <a:lnTo>
                  <a:pt x="1081" y="889"/>
                </a:lnTo>
                <a:lnTo>
                  <a:pt x="1086" y="883"/>
                </a:lnTo>
                <a:lnTo>
                  <a:pt x="1081" y="883"/>
                </a:lnTo>
                <a:lnTo>
                  <a:pt x="1081" y="889"/>
                </a:lnTo>
                <a:lnTo>
                  <a:pt x="2276" y="2364"/>
                </a:lnTo>
                <a:lnTo>
                  <a:pt x="1190" y="244"/>
                </a:lnTo>
                <a:lnTo>
                  <a:pt x="1190" y="250"/>
                </a:lnTo>
                <a:lnTo>
                  <a:pt x="1195" y="250"/>
                </a:lnTo>
                <a:lnTo>
                  <a:pt x="1200" y="250"/>
                </a:lnTo>
                <a:lnTo>
                  <a:pt x="1211" y="239"/>
                </a:lnTo>
                <a:lnTo>
                  <a:pt x="1211" y="234"/>
                </a:lnTo>
                <a:lnTo>
                  <a:pt x="1200" y="234"/>
                </a:lnTo>
                <a:lnTo>
                  <a:pt x="1190" y="239"/>
                </a:lnTo>
                <a:lnTo>
                  <a:pt x="1190" y="244"/>
                </a:lnTo>
                <a:lnTo>
                  <a:pt x="2276" y="2364"/>
                </a:lnTo>
                <a:lnTo>
                  <a:pt x="1247" y="213"/>
                </a:lnTo>
                <a:lnTo>
                  <a:pt x="1252" y="213"/>
                </a:lnTo>
                <a:lnTo>
                  <a:pt x="1252" y="208"/>
                </a:lnTo>
                <a:lnTo>
                  <a:pt x="1257" y="208"/>
                </a:lnTo>
                <a:lnTo>
                  <a:pt x="1252" y="203"/>
                </a:lnTo>
                <a:lnTo>
                  <a:pt x="1247" y="203"/>
                </a:lnTo>
                <a:lnTo>
                  <a:pt x="1247" y="208"/>
                </a:lnTo>
                <a:lnTo>
                  <a:pt x="1247" y="213"/>
                </a:lnTo>
                <a:lnTo>
                  <a:pt x="2276" y="2364"/>
                </a:lnTo>
                <a:lnTo>
                  <a:pt x="1221" y="722"/>
                </a:lnTo>
                <a:lnTo>
                  <a:pt x="1221" y="717"/>
                </a:lnTo>
                <a:lnTo>
                  <a:pt x="1216" y="717"/>
                </a:lnTo>
                <a:lnTo>
                  <a:pt x="1211" y="717"/>
                </a:lnTo>
                <a:lnTo>
                  <a:pt x="1211" y="722"/>
                </a:lnTo>
                <a:lnTo>
                  <a:pt x="1206" y="722"/>
                </a:lnTo>
                <a:lnTo>
                  <a:pt x="1206" y="727"/>
                </a:lnTo>
                <a:lnTo>
                  <a:pt x="1206" y="733"/>
                </a:lnTo>
                <a:lnTo>
                  <a:pt x="1211" y="733"/>
                </a:lnTo>
                <a:lnTo>
                  <a:pt x="1211" y="727"/>
                </a:lnTo>
                <a:lnTo>
                  <a:pt x="1211" y="733"/>
                </a:lnTo>
                <a:lnTo>
                  <a:pt x="1211" y="727"/>
                </a:lnTo>
                <a:lnTo>
                  <a:pt x="1216" y="727"/>
                </a:lnTo>
                <a:lnTo>
                  <a:pt x="1221" y="727"/>
                </a:lnTo>
                <a:lnTo>
                  <a:pt x="1221" y="722"/>
                </a:lnTo>
                <a:lnTo>
                  <a:pt x="2276" y="2364"/>
                </a:lnTo>
                <a:lnTo>
                  <a:pt x="1231" y="540"/>
                </a:lnTo>
                <a:lnTo>
                  <a:pt x="1237" y="540"/>
                </a:lnTo>
                <a:lnTo>
                  <a:pt x="1237" y="535"/>
                </a:lnTo>
                <a:lnTo>
                  <a:pt x="1242" y="535"/>
                </a:lnTo>
                <a:lnTo>
                  <a:pt x="1242" y="530"/>
                </a:lnTo>
                <a:lnTo>
                  <a:pt x="1231" y="535"/>
                </a:lnTo>
                <a:lnTo>
                  <a:pt x="1231" y="540"/>
                </a:lnTo>
                <a:lnTo>
                  <a:pt x="2276" y="2364"/>
                </a:lnTo>
                <a:lnTo>
                  <a:pt x="1237" y="535"/>
                </a:lnTo>
                <a:lnTo>
                  <a:pt x="1231" y="540"/>
                </a:lnTo>
                <a:lnTo>
                  <a:pt x="1231" y="535"/>
                </a:lnTo>
                <a:lnTo>
                  <a:pt x="1237" y="535"/>
                </a:lnTo>
                <a:lnTo>
                  <a:pt x="2276" y="2364"/>
                </a:lnTo>
                <a:lnTo>
                  <a:pt x="1206" y="483"/>
                </a:lnTo>
                <a:lnTo>
                  <a:pt x="1211" y="483"/>
                </a:lnTo>
                <a:lnTo>
                  <a:pt x="1211" y="478"/>
                </a:lnTo>
                <a:lnTo>
                  <a:pt x="1206" y="478"/>
                </a:lnTo>
                <a:lnTo>
                  <a:pt x="1200" y="483"/>
                </a:lnTo>
                <a:lnTo>
                  <a:pt x="1206" y="483"/>
                </a:lnTo>
                <a:lnTo>
                  <a:pt x="2276" y="2364"/>
                </a:lnTo>
                <a:lnTo>
                  <a:pt x="1055" y="411"/>
                </a:lnTo>
                <a:lnTo>
                  <a:pt x="1055" y="416"/>
                </a:lnTo>
                <a:lnTo>
                  <a:pt x="1060" y="416"/>
                </a:lnTo>
                <a:lnTo>
                  <a:pt x="1065" y="411"/>
                </a:lnTo>
                <a:lnTo>
                  <a:pt x="1065" y="405"/>
                </a:lnTo>
                <a:lnTo>
                  <a:pt x="1055" y="411"/>
                </a:lnTo>
                <a:lnTo>
                  <a:pt x="2276" y="2364"/>
                </a:lnTo>
                <a:lnTo>
                  <a:pt x="1065" y="411"/>
                </a:lnTo>
                <a:lnTo>
                  <a:pt x="1060" y="416"/>
                </a:lnTo>
                <a:lnTo>
                  <a:pt x="1060" y="411"/>
                </a:lnTo>
                <a:lnTo>
                  <a:pt x="1065" y="411"/>
                </a:lnTo>
                <a:lnTo>
                  <a:pt x="2276" y="2364"/>
                </a:lnTo>
                <a:lnTo>
                  <a:pt x="1055" y="556"/>
                </a:lnTo>
                <a:lnTo>
                  <a:pt x="1060" y="556"/>
                </a:lnTo>
                <a:lnTo>
                  <a:pt x="1065" y="551"/>
                </a:lnTo>
                <a:lnTo>
                  <a:pt x="1065" y="546"/>
                </a:lnTo>
                <a:lnTo>
                  <a:pt x="1060" y="551"/>
                </a:lnTo>
                <a:lnTo>
                  <a:pt x="1050" y="551"/>
                </a:lnTo>
                <a:lnTo>
                  <a:pt x="1055" y="556"/>
                </a:lnTo>
                <a:lnTo>
                  <a:pt x="2276" y="2364"/>
                </a:lnTo>
                <a:lnTo>
                  <a:pt x="1060" y="390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5" y="390"/>
                </a:lnTo>
                <a:lnTo>
                  <a:pt x="1060" y="395"/>
                </a:lnTo>
                <a:lnTo>
                  <a:pt x="1060" y="390"/>
                </a:lnTo>
                <a:lnTo>
                  <a:pt x="2276" y="2364"/>
                </a:lnTo>
                <a:lnTo>
                  <a:pt x="1024" y="785"/>
                </a:lnTo>
                <a:lnTo>
                  <a:pt x="1024" y="779"/>
                </a:lnTo>
                <a:lnTo>
                  <a:pt x="1018" y="785"/>
                </a:lnTo>
                <a:lnTo>
                  <a:pt x="1024" y="785"/>
                </a:lnTo>
                <a:lnTo>
                  <a:pt x="2276" y="2364"/>
                </a:lnTo>
                <a:lnTo>
                  <a:pt x="1034" y="1081"/>
                </a:lnTo>
                <a:lnTo>
                  <a:pt x="1039" y="1076"/>
                </a:lnTo>
                <a:lnTo>
                  <a:pt x="1034" y="1076"/>
                </a:lnTo>
                <a:lnTo>
                  <a:pt x="1034" y="1081"/>
                </a:lnTo>
                <a:lnTo>
                  <a:pt x="2276" y="2364"/>
                </a:lnTo>
                <a:lnTo>
                  <a:pt x="1044" y="774"/>
                </a:lnTo>
                <a:lnTo>
                  <a:pt x="1044" y="779"/>
                </a:lnTo>
                <a:lnTo>
                  <a:pt x="1050" y="774"/>
                </a:lnTo>
                <a:lnTo>
                  <a:pt x="1055" y="774"/>
                </a:lnTo>
                <a:lnTo>
                  <a:pt x="1060" y="769"/>
                </a:lnTo>
                <a:lnTo>
                  <a:pt x="1055" y="764"/>
                </a:lnTo>
                <a:lnTo>
                  <a:pt x="1050" y="764"/>
                </a:lnTo>
                <a:lnTo>
                  <a:pt x="1039" y="769"/>
                </a:lnTo>
                <a:lnTo>
                  <a:pt x="1039" y="774"/>
                </a:lnTo>
                <a:lnTo>
                  <a:pt x="1039" y="774"/>
                </a:lnTo>
                <a:lnTo>
                  <a:pt x="1039" y="779"/>
                </a:lnTo>
                <a:lnTo>
                  <a:pt x="1039" y="774"/>
                </a:lnTo>
                <a:lnTo>
                  <a:pt x="1044" y="774"/>
                </a:lnTo>
                <a:lnTo>
                  <a:pt x="2276" y="2364"/>
                </a:lnTo>
                <a:lnTo>
                  <a:pt x="1034" y="795"/>
                </a:lnTo>
                <a:lnTo>
                  <a:pt x="1029" y="800"/>
                </a:lnTo>
                <a:lnTo>
                  <a:pt x="1024" y="800"/>
                </a:lnTo>
                <a:lnTo>
                  <a:pt x="1024" y="805"/>
                </a:lnTo>
                <a:lnTo>
                  <a:pt x="1029" y="800"/>
                </a:lnTo>
                <a:lnTo>
                  <a:pt x="1034" y="795"/>
                </a:lnTo>
                <a:lnTo>
                  <a:pt x="2276" y="2364"/>
                </a:lnTo>
                <a:lnTo>
                  <a:pt x="1050" y="935"/>
                </a:lnTo>
                <a:lnTo>
                  <a:pt x="1050" y="925"/>
                </a:lnTo>
                <a:lnTo>
                  <a:pt x="1044" y="925"/>
                </a:lnTo>
                <a:lnTo>
                  <a:pt x="1044" y="935"/>
                </a:lnTo>
                <a:lnTo>
                  <a:pt x="1050" y="935"/>
                </a:lnTo>
                <a:lnTo>
                  <a:pt x="2276" y="2364"/>
                </a:lnTo>
                <a:close/>
              </a:path>
            </a:pathLst>
          </a:custGeom>
          <a:solidFill>
            <a:schemeClr val="bg2">
              <a:tint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algn="tl" rotWithShape="0">
              <a:schemeClr val="accent3">
                <a:alpha val="3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 dirty="0"/>
          </a:p>
        </p:txBody>
      </p:sp>
      <p:grpSp>
        <p:nvGrpSpPr>
          <p:cNvPr id="2" name="グループ化 1"/>
          <p:cNvGrpSpPr>
            <a:grpSpLocks/>
          </p:cNvGrpSpPr>
          <p:nvPr/>
        </p:nvGrpSpPr>
        <p:grpSpPr bwMode="auto">
          <a:xfrm>
            <a:off x="357158" y="4143380"/>
            <a:ext cx="6358014" cy="71438"/>
            <a:chOff x="119" y="877"/>
            <a:chExt cx="5239" cy="71"/>
          </a:xfrm>
          <a:gradFill>
            <a:gsLst>
              <a:gs pos="0">
                <a:schemeClr val="accent1">
                  <a:alpha val="40000"/>
                </a:schemeClr>
              </a:gs>
              <a:gs pos="50000">
                <a:schemeClr val="accent1">
                  <a:alpha val="7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</p:grpSpPr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23" name="タイトル 22"/>
          <p:cNvSpPr>
            <a:spLocks noGrp="1"/>
          </p:cNvSpPr>
          <p:nvPr>
            <p:ph type="ctrTitle"/>
          </p:nvPr>
        </p:nvSpPr>
        <p:spPr>
          <a:xfrm>
            <a:off x="285720" y="2500306"/>
            <a:ext cx="6429420" cy="1512888"/>
          </a:xfrm>
        </p:spPr>
        <p:txBody>
          <a:bodyPr anchor="b"/>
          <a:lstStyle>
            <a:lvl1pPr fontAlgn="auto"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21" name="サブタイトル 20"/>
          <p:cNvSpPr>
            <a:spLocks noGrp="1"/>
          </p:cNvSpPr>
          <p:nvPr>
            <p:ph type="subTitle" idx="1"/>
          </p:nvPr>
        </p:nvSpPr>
        <p:spPr>
          <a:xfrm>
            <a:off x="300030" y="4314828"/>
            <a:ext cx="6400800" cy="118587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29" name="日付プレースホルダ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2428-5E4D-4888-BB1D-3225B2435C92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スライド番号プレースホル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924B-4415-4F0C-AC3F-23701E5DECAE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929454" y="274639"/>
            <a:ext cx="1757346" cy="5851525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400816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FD111-8A55-491F-8F74-2DF1EE5C5B72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51EB-48F8-48FE-B9F3-98DF1756C16C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507" y="31"/>
              </a:cxn>
              <a:cxn ang="0">
                <a:pos x="2276" y="2364"/>
              </a:cxn>
              <a:cxn ang="0">
                <a:pos x="1595" y="73"/>
              </a:cxn>
              <a:cxn ang="0">
                <a:pos x="1611" y="431"/>
              </a:cxn>
              <a:cxn ang="0">
                <a:pos x="1247" y="702"/>
              </a:cxn>
              <a:cxn ang="0">
                <a:pos x="1148" y="816"/>
              </a:cxn>
              <a:cxn ang="0">
                <a:pos x="3304" y="1476"/>
              </a:cxn>
              <a:cxn ang="0">
                <a:pos x="1460" y="400"/>
              </a:cxn>
              <a:cxn ang="0">
                <a:pos x="11" y="982"/>
              </a:cxn>
              <a:cxn ang="0">
                <a:pos x="3881" y="192"/>
              </a:cxn>
              <a:cxn ang="0">
                <a:pos x="2790" y="395"/>
              </a:cxn>
              <a:cxn ang="0">
                <a:pos x="3372" y="1003"/>
              </a:cxn>
              <a:cxn ang="0">
                <a:pos x="3408" y="1013"/>
              </a:cxn>
              <a:cxn ang="0">
                <a:pos x="3491" y="1179"/>
              </a:cxn>
              <a:cxn ang="0">
                <a:pos x="3341" y="1642"/>
              </a:cxn>
              <a:cxn ang="0">
                <a:pos x="3169" y="2057"/>
              </a:cxn>
              <a:cxn ang="0">
                <a:pos x="3013" y="2359"/>
              </a:cxn>
              <a:cxn ang="0">
                <a:pos x="317" y="2343"/>
              </a:cxn>
              <a:cxn ang="0">
                <a:pos x="327" y="2696"/>
              </a:cxn>
              <a:cxn ang="0">
                <a:pos x="2665" y="2852"/>
              </a:cxn>
              <a:cxn ang="0">
                <a:pos x="4385" y="3065"/>
              </a:cxn>
              <a:cxn ang="0">
                <a:pos x="4219" y="2411"/>
              </a:cxn>
              <a:cxn ang="0">
                <a:pos x="4328" y="1455"/>
              </a:cxn>
              <a:cxn ang="0">
                <a:pos x="4193" y="1366"/>
              </a:cxn>
              <a:cxn ang="0">
                <a:pos x="4182" y="769"/>
              </a:cxn>
              <a:cxn ang="0">
                <a:pos x="4369" y="515"/>
              </a:cxn>
              <a:cxn ang="0">
                <a:pos x="307" y="2925"/>
              </a:cxn>
              <a:cxn ang="0">
                <a:pos x="4317" y="2811"/>
              </a:cxn>
              <a:cxn ang="0">
                <a:pos x="3855" y="270"/>
              </a:cxn>
              <a:cxn ang="0">
                <a:pos x="4292" y="2889"/>
              </a:cxn>
              <a:cxn ang="0">
                <a:pos x="4203" y="2717"/>
              </a:cxn>
              <a:cxn ang="0">
                <a:pos x="4027" y="2551"/>
              </a:cxn>
              <a:cxn ang="0">
                <a:pos x="348" y="1190"/>
              </a:cxn>
              <a:cxn ang="0">
                <a:pos x="790" y="634"/>
              </a:cxn>
              <a:cxn ang="0">
                <a:pos x="172" y="650"/>
              </a:cxn>
              <a:cxn ang="0">
                <a:pos x="78" y="1341"/>
              </a:cxn>
              <a:cxn ang="0">
                <a:pos x="509" y="857"/>
              </a:cxn>
              <a:cxn ang="0">
                <a:pos x="218" y="946"/>
              </a:cxn>
              <a:cxn ang="0">
                <a:pos x="333" y="1938"/>
              </a:cxn>
              <a:cxn ang="0">
                <a:pos x="244" y="1377"/>
              </a:cxn>
              <a:cxn ang="0">
                <a:pos x="629" y="1122"/>
              </a:cxn>
              <a:cxn ang="0">
                <a:pos x="795" y="587"/>
              </a:cxn>
              <a:cxn ang="0">
                <a:pos x="198" y="1341"/>
              </a:cxn>
              <a:cxn ang="0">
                <a:pos x="3865" y="99"/>
              </a:cxn>
              <a:cxn ang="0">
                <a:pos x="3315" y="899"/>
              </a:cxn>
              <a:cxn ang="0">
                <a:pos x="2276" y="2364"/>
              </a:cxn>
              <a:cxn ang="0">
                <a:pos x="3777" y="37"/>
              </a:cxn>
              <a:cxn ang="0">
                <a:pos x="125" y="1481"/>
              </a:cxn>
              <a:cxn ang="0">
                <a:pos x="114" y="1382"/>
              </a:cxn>
              <a:cxn ang="0">
                <a:pos x="2276" y="2364"/>
              </a:cxn>
              <a:cxn ang="0">
                <a:pos x="847" y="774"/>
              </a:cxn>
              <a:cxn ang="0">
                <a:pos x="1091" y="759"/>
              </a:cxn>
              <a:cxn ang="0">
                <a:pos x="1148" y="743"/>
              </a:cxn>
              <a:cxn ang="0">
                <a:pos x="889" y="831"/>
              </a:cxn>
              <a:cxn ang="0">
                <a:pos x="1018" y="857"/>
              </a:cxn>
              <a:cxn ang="0">
                <a:pos x="915" y="702"/>
              </a:cxn>
              <a:cxn ang="0">
                <a:pos x="1387" y="151"/>
              </a:cxn>
              <a:cxn ang="0">
                <a:pos x="1294" y="322"/>
              </a:cxn>
              <a:cxn ang="0">
                <a:pos x="1356" y="535"/>
              </a:cxn>
              <a:cxn ang="0">
                <a:pos x="1231" y="374"/>
              </a:cxn>
              <a:cxn ang="0">
                <a:pos x="1024" y="489"/>
              </a:cxn>
              <a:cxn ang="0">
                <a:pos x="1231" y="753"/>
              </a:cxn>
              <a:cxn ang="0">
                <a:pos x="1237" y="535"/>
              </a:cxn>
            </a:cxnLst>
            <a:rect l="0" t="0" r="0" b="0"/>
            <a:pathLst>
              <a:path w="4395" h="3107">
                <a:moveTo>
                  <a:pt x="2276" y="2364"/>
                </a:moveTo>
                <a:lnTo>
                  <a:pt x="2291" y="2380"/>
                </a:lnTo>
                <a:lnTo>
                  <a:pt x="2322" y="2385"/>
                </a:lnTo>
                <a:lnTo>
                  <a:pt x="2354" y="2390"/>
                </a:lnTo>
                <a:lnTo>
                  <a:pt x="2385" y="2380"/>
                </a:lnTo>
                <a:lnTo>
                  <a:pt x="2364" y="2369"/>
                </a:lnTo>
                <a:lnTo>
                  <a:pt x="2333" y="2369"/>
                </a:lnTo>
                <a:lnTo>
                  <a:pt x="2302" y="2364"/>
                </a:lnTo>
                <a:lnTo>
                  <a:pt x="2281" y="2364"/>
                </a:lnTo>
                <a:lnTo>
                  <a:pt x="2271" y="2364"/>
                </a:lnTo>
                <a:lnTo>
                  <a:pt x="2271" y="2364"/>
                </a:lnTo>
                <a:lnTo>
                  <a:pt x="2276" y="2364"/>
                </a:lnTo>
                <a:lnTo>
                  <a:pt x="2286" y="135"/>
                </a:lnTo>
                <a:lnTo>
                  <a:pt x="2302" y="130"/>
                </a:lnTo>
                <a:lnTo>
                  <a:pt x="2312" y="125"/>
                </a:lnTo>
                <a:lnTo>
                  <a:pt x="2317" y="135"/>
                </a:lnTo>
                <a:lnTo>
                  <a:pt x="2328" y="130"/>
                </a:lnTo>
                <a:lnTo>
                  <a:pt x="2343" y="151"/>
                </a:lnTo>
                <a:lnTo>
                  <a:pt x="2343" y="156"/>
                </a:lnTo>
                <a:lnTo>
                  <a:pt x="2348" y="151"/>
                </a:lnTo>
                <a:lnTo>
                  <a:pt x="2348" y="146"/>
                </a:lnTo>
                <a:lnTo>
                  <a:pt x="2348" y="140"/>
                </a:lnTo>
                <a:lnTo>
                  <a:pt x="2343" y="125"/>
                </a:lnTo>
                <a:lnTo>
                  <a:pt x="2354" y="125"/>
                </a:lnTo>
                <a:lnTo>
                  <a:pt x="2364" y="135"/>
                </a:lnTo>
                <a:lnTo>
                  <a:pt x="2369" y="135"/>
                </a:lnTo>
                <a:lnTo>
                  <a:pt x="2374" y="130"/>
                </a:lnTo>
                <a:lnTo>
                  <a:pt x="2374" y="125"/>
                </a:lnTo>
                <a:lnTo>
                  <a:pt x="2374" y="120"/>
                </a:lnTo>
                <a:lnTo>
                  <a:pt x="2364" y="114"/>
                </a:lnTo>
                <a:lnTo>
                  <a:pt x="2380" y="104"/>
                </a:lnTo>
                <a:lnTo>
                  <a:pt x="2364" y="99"/>
                </a:lnTo>
                <a:lnTo>
                  <a:pt x="2359" y="99"/>
                </a:lnTo>
                <a:lnTo>
                  <a:pt x="2348" y="104"/>
                </a:lnTo>
                <a:lnTo>
                  <a:pt x="2354" y="89"/>
                </a:lnTo>
                <a:lnTo>
                  <a:pt x="2328" y="94"/>
                </a:lnTo>
                <a:lnTo>
                  <a:pt x="2322" y="89"/>
                </a:lnTo>
                <a:lnTo>
                  <a:pt x="2322" y="78"/>
                </a:lnTo>
                <a:lnTo>
                  <a:pt x="2312" y="78"/>
                </a:lnTo>
                <a:lnTo>
                  <a:pt x="2297" y="78"/>
                </a:lnTo>
                <a:lnTo>
                  <a:pt x="2297" y="83"/>
                </a:lnTo>
                <a:lnTo>
                  <a:pt x="2297" y="89"/>
                </a:lnTo>
                <a:lnTo>
                  <a:pt x="2302" y="94"/>
                </a:lnTo>
                <a:lnTo>
                  <a:pt x="2286" y="109"/>
                </a:lnTo>
                <a:lnTo>
                  <a:pt x="2302" y="104"/>
                </a:lnTo>
                <a:lnTo>
                  <a:pt x="2297" y="109"/>
                </a:lnTo>
                <a:lnTo>
                  <a:pt x="2286" y="135"/>
                </a:lnTo>
                <a:lnTo>
                  <a:pt x="2276" y="2364"/>
                </a:lnTo>
                <a:lnTo>
                  <a:pt x="2338" y="302"/>
                </a:lnTo>
                <a:lnTo>
                  <a:pt x="2328" y="312"/>
                </a:lnTo>
                <a:lnTo>
                  <a:pt x="2322" y="312"/>
                </a:lnTo>
                <a:lnTo>
                  <a:pt x="2328" y="302"/>
                </a:lnTo>
                <a:lnTo>
                  <a:pt x="2322" y="302"/>
                </a:lnTo>
                <a:lnTo>
                  <a:pt x="2317" y="302"/>
                </a:lnTo>
                <a:lnTo>
                  <a:pt x="2322" y="296"/>
                </a:lnTo>
                <a:lnTo>
                  <a:pt x="2328" y="291"/>
                </a:lnTo>
                <a:lnTo>
                  <a:pt x="2317" y="296"/>
                </a:lnTo>
                <a:lnTo>
                  <a:pt x="2317" y="291"/>
                </a:lnTo>
                <a:lnTo>
                  <a:pt x="2307" y="302"/>
                </a:lnTo>
                <a:lnTo>
                  <a:pt x="2302" y="312"/>
                </a:lnTo>
                <a:lnTo>
                  <a:pt x="2297" y="312"/>
                </a:lnTo>
                <a:lnTo>
                  <a:pt x="2297" y="317"/>
                </a:lnTo>
                <a:lnTo>
                  <a:pt x="2302" y="317"/>
                </a:lnTo>
                <a:lnTo>
                  <a:pt x="2302" y="322"/>
                </a:lnTo>
                <a:lnTo>
                  <a:pt x="2307" y="322"/>
                </a:lnTo>
                <a:lnTo>
                  <a:pt x="2307" y="327"/>
                </a:lnTo>
                <a:lnTo>
                  <a:pt x="2307" y="333"/>
                </a:lnTo>
                <a:lnTo>
                  <a:pt x="2317" y="327"/>
                </a:lnTo>
                <a:lnTo>
                  <a:pt x="2317" y="322"/>
                </a:lnTo>
                <a:lnTo>
                  <a:pt x="2328" y="327"/>
                </a:lnTo>
                <a:lnTo>
                  <a:pt x="2328" y="333"/>
                </a:lnTo>
                <a:lnTo>
                  <a:pt x="2328" y="327"/>
                </a:lnTo>
                <a:lnTo>
                  <a:pt x="2328" y="322"/>
                </a:lnTo>
                <a:lnTo>
                  <a:pt x="2328" y="317"/>
                </a:lnTo>
                <a:lnTo>
                  <a:pt x="2322" y="317"/>
                </a:lnTo>
                <a:lnTo>
                  <a:pt x="2338" y="312"/>
                </a:lnTo>
                <a:lnTo>
                  <a:pt x="2338" y="302"/>
                </a:lnTo>
                <a:lnTo>
                  <a:pt x="2276" y="2364"/>
                </a:lnTo>
                <a:lnTo>
                  <a:pt x="2390" y="78"/>
                </a:lnTo>
                <a:lnTo>
                  <a:pt x="2369" y="83"/>
                </a:lnTo>
                <a:lnTo>
                  <a:pt x="2390" y="89"/>
                </a:lnTo>
                <a:lnTo>
                  <a:pt x="2390" y="78"/>
                </a:lnTo>
                <a:lnTo>
                  <a:pt x="2276" y="2364"/>
                </a:lnTo>
                <a:lnTo>
                  <a:pt x="2359" y="83"/>
                </a:lnTo>
                <a:lnTo>
                  <a:pt x="2354" y="89"/>
                </a:lnTo>
                <a:lnTo>
                  <a:pt x="2369" y="83"/>
                </a:lnTo>
                <a:lnTo>
                  <a:pt x="2359" y="83"/>
                </a:lnTo>
                <a:lnTo>
                  <a:pt x="2276" y="2364"/>
                </a:lnTo>
                <a:lnTo>
                  <a:pt x="1481" y="47"/>
                </a:lnTo>
                <a:lnTo>
                  <a:pt x="1481" y="52"/>
                </a:lnTo>
                <a:lnTo>
                  <a:pt x="1486" y="52"/>
                </a:lnTo>
                <a:lnTo>
                  <a:pt x="1486" y="57"/>
                </a:lnTo>
                <a:lnTo>
                  <a:pt x="1486" y="52"/>
                </a:lnTo>
                <a:lnTo>
                  <a:pt x="1491" y="52"/>
                </a:lnTo>
                <a:lnTo>
                  <a:pt x="1496" y="47"/>
                </a:lnTo>
                <a:lnTo>
                  <a:pt x="1502" y="47"/>
                </a:lnTo>
                <a:lnTo>
                  <a:pt x="1496" y="52"/>
                </a:lnTo>
                <a:lnTo>
                  <a:pt x="1502" y="52"/>
                </a:lnTo>
                <a:lnTo>
                  <a:pt x="1507" y="52"/>
                </a:lnTo>
                <a:lnTo>
                  <a:pt x="1507" y="47"/>
                </a:lnTo>
                <a:lnTo>
                  <a:pt x="1512" y="47"/>
                </a:lnTo>
                <a:lnTo>
                  <a:pt x="1517" y="42"/>
                </a:lnTo>
                <a:lnTo>
                  <a:pt x="1517" y="37"/>
                </a:lnTo>
                <a:lnTo>
                  <a:pt x="1507" y="37"/>
                </a:lnTo>
                <a:lnTo>
                  <a:pt x="1507" y="31"/>
                </a:lnTo>
                <a:lnTo>
                  <a:pt x="1502" y="26"/>
                </a:lnTo>
                <a:lnTo>
                  <a:pt x="1496" y="31"/>
                </a:lnTo>
                <a:lnTo>
                  <a:pt x="1491" y="31"/>
                </a:lnTo>
                <a:lnTo>
                  <a:pt x="1486" y="37"/>
                </a:lnTo>
                <a:lnTo>
                  <a:pt x="1481" y="47"/>
                </a:lnTo>
                <a:lnTo>
                  <a:pt x="2276" y="2364"/>
                </a:lnTo>
                <a:lnTo>
                  <a:pt x="1476" y="172"/>
                </a:lnTo>
                <a:lnTo>
                  <a:pt x="1486" y="172"/>
                </a:lnTo>
                <a:lnTo>
                  <a:pt x="1491" y="166"/>
                </a:lnTo>
                <a:lnTo>
                  <a:pt x="1486" y="161"/>
                </a:lnTo>
                <a:lnTo>
                  <a:pt x="1476" y="166"/>
                </a:lnTo>
                <a:lnTo>
                  <a:pt x="1476" y="172"/>
                </a:lnTo>
                <a:lnTo>
                  <a:pt x="2276" y="2364"/>
                </a:lnTo>
                <a:lnTo>
                  <a:pt x="2686" y="2250"/>
                </a:lnTo>
                <a:lnTo>
                  <a:pt x="2702" y="2234"/>
                </a:lnTo>
                <a:lnTo>
                  <a:pt x="2702" y="2229"/>
                </a:lnTo>
                <a:lnTo>
                  <a:pt x="2691" y="2224"/>
                </a:lnTo>
                <a:lnTo>
                  <a:pt x="2681" y="2218"/>
                </a:lnTo>
                <a:lnTo>
                  <a:pt x="2681" y="2213"/>
                </a:lnTo>
                <a:lnTo>
                  <a:pt x="2686" y="2208"/>
                </a:lnTo>
                <a:lnTo>
                  <a:pt x="2671" y="2218"/>
                </a:lnTo>
                <a:lnTo>
                  <a:pt x="2660" y="2229"/>
                </a:lnTo>
                <a:lnTo>
                  <a:pt x="2655" y="2239"/>
                </a:lnTo>
                <a:lnTo>
                  <a:pt x="2660" y="2250"/>
                </a:lnTo>
                <a:lnTo>
                  <a:pt x="2671" y="2250"/>
                </a:lnTo>
                <a:lnTo>
                  <a:pt x="2686" y="2250"/>
                </a:lnTo>
                <a:lnTo>
                  <a:pt x="2276" y="2364"/>
                </a:lnTo>
                <a:lnTo>
                  <a:pt x="1683" y="21"/>
                </a:lnTo>
                <a:lnTo>
                  <a:pt x="1683" y="26"/>
                </a:lnTo>
                <a:lnTo>
                  <a:pt x="1683" y="31"/>
                </a:lnTo>
                <a:lnTo>
                  <a:pt x="1689" y="31"/>
                </a:lnTo>
                <a:lnTo>
                  <a:pt x="1689" y="37"/>
                </a:lnTo>
                <a:lnTo>
                  <a:pt x="1689" y="31"/>
                </a:lnTo>
                <a:lnTo>
                  <a:pt x="1694" y="37"/>
                </a:lnTo>
                <a:lnTo>
                  <a:pt x="1694" y="31"/>
                </a:lnTo>
                <a:lnTo>
                  <a:pt x="1699" y="37"/>
                </a:lnTo>
                <a:lnTo>
                  <a:pt x="1699" y="31"/>
                </a:lnTo>
                <a:lnTo>
                  <a:pt x="1704" y="31"/>
                </a:lnTo>
                <a:lnTo>
                  <a:pt x="1709" y="26"/>
                </a:lnTo>
                <a:lnTo>
                  <a:pt x="1709" y="21"/>
                </a:lnTo>
                <a:lnTo>
                  <a:pt x="1709" y="26"/>
                </a:lnTo>
                <a:lnTo>
                  <a:pt x="1715" y="21"/>
                </a:lnTo>
                <a:lnTo>
                  <a:pt x="1715" y="16"/>
                </a:lnTo>
                <a:lnTo>
                  <a:pt x="1715" y="11"/>
                </a:lnTo>
                <a:lnTo>
                  <a:pt x="1715" y="5"/>
                </a:lnTo>
                <a:lnTo>
                  <a:pt x="1709" y="5"/>
                </a:lnTo>
                <a:lnTo>
                  <a:pt x="1704" y="5"/>
                </a:lnTo>
                <a:lnTo>
                  <a:pt x="1699" y="11"/>
                </a:lnTo>
                <a:lnTo>
                  <a:pt x="1689" y="16"/>
                </a:lnTo>
                <a:lnTo>
                  <a:pt x="1683" y="21"/>
                </a:lnTo>
                <a:lnTo>
                  <a:pt x="2276" y="2364"/>
                </a:lnTo>
                <a:lnTo>
                  <a:pt x="1496" y="639"/>
                </a:lnTo>
                <a:lnTo>
                  <a:pt x="1496" y="644"/>
                </a:lnTo>
                <a:lnTo>
                  <a:pt x="1502" y="644"/>
                </a:lnTo>
                <a:lnTo>
                  <a:pt x="1507" y="639"/>
                </a:lnTo>
                <a:lnTo>
                  <a:pt x="1502" y="639"/>
                </a:lnTo>
                <a:lnTo>
                  <a:pt x="1496" y="639"/>
                </a:lnTo>
                <a:lnTo>
                  <a:pt x="2276" y="2364"/>
                </a:lnTo>
                <a:lnTo>
                  <a:pt x="1637" y="348"/>
                </a:lnTo>
                <a:lnTo>
                  <a:pt x="1642" y="353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59"/>
                </a:lnTo>
                <a:lnTo>
                  <a:pt x="1642" y="359"/>
                </a:lnTo>
                <a:lnTo>
                  <a:pt x="1637" y="364"/>
                </a:lnTo>
                <a:lnTo>
                  <a:pt x="1642" y="364"/>
                </a:lnTo>
                <a:lnTo>
                  <a:pt x="1642" y="369"/>
                </a:lnTo>
                <a:lnTo>
                  <a:pt x="1647" y="369"/>
                </a:lnTo>
                <a:lnTo>
                  <a:pt x="1647" y="374"/>
                </a:lnTo>
                <a:lnTo>
                  <a:pt x="1647" y="369"/>
                </a:lnTo>
                <a:lnTo>
                  <a:pt x="1647" y="374"/>
                </a:lnTo>
                <a:lnTo>
                  <a:pt x="1652" y="369"/>
                </a:lnTo>
                <a:lnTo>
                  <a:pt x="1652" y="374"/>
                </a:lnTo>
                <a:lnTo>
                  <a:pt x="1652" y="369"/>
                </a:lnTo>
                <a:lnTo>
                  <a:pt x="1657" y="369"/>
                </a:lnTo>
                <a:lnTo>
                  <a:pt x="1663" y="369"/>
                </a:lnTo>
                <a:lnTo>
                  <a:pt x="1668" y="369"/>
                </a:lnTo>
                <a:lnTo>
                  <a:pt x="1673" y="364"/>
                </a:lnTo>
                <a:lnTo>
                  <a:pt x="1673" y="369"/>
                </a:lnTo>
                <a:lnTo>
                  <a:pt x="1673" y="364"/>
                </a:lnTo>
                <a:lnTo>
                  <a:pt x="1678" y="364"/>
                </a:lnTo>
                <a:lnTo>
                  <a:pt x="1683" y="359"/>
                </a:lnTo>
                <a:lnTo>
                  <a:pt x="1689" y="353"/>
                </a:lnTo>
                <a:lnTo>
                  <a:pt x="1694" y="348"/>
                </a:lnTo>
                <a:lnTo>
                  <a:pt x="1689" y="343"/>
                </a:lnTo>
                <a:lnTo>
                  <a:pt x="1694" y="343"/>
                </a:lnTo>
                <a:lnTo>
                  <a:pt x="1694" y="338"/>
                </a:lnTo>
                <a:lnTo>
                  <a:pt x="1689" y="338"/>
                </a:lnTo>
                <a:lnTo>
                  <a:pt x="1689" y="333"/>
                </a:lnTo>
                <a:lnTo>
                  <a:pt x="1683" y="333"/>
                </a:lnTo>
                <a:lnTo>
                  <a:pt x="1678" y="327"/>
                </a:lnTo>
                <a:lnTo>
                  <a:pt x="1673" y="333"/>
                </a:lnTo>
                <a:lnTo>
                  <a:pt x="1673" y="327"/>
                </a:lnTo>
                <a:lnTo>
                  <a:pt x="1673" y="333"/>
                </a:lnTo>
                <a:lnTo>
                  <a:pt x="1668" y="333"/>
                </a:lnTo>
                <a:lnTo>
                  <a:pt x="1663" y="333"/>
                </a:lnTo>
                <a:lnTo>
                  <a:pt x="1657" y="338"/>
                </a:lnTo>
                <a:lnTo>
                  <a:pt x="1652" y="338"/>
                </a:lnTo>
                <a:lnTo>
                  <a:pt x="1647" y="338"/>
                </a:lnTo>
                <a:lnTo>
                  <a:pt x="1652" y="338"/>
                </a:lnTo>
                <a:lnTo>
                  <a:pt x="1652" y="343"/>
                </a:lnTo>
                <a:lnTo>
                  <a:pt x="1647" y="343"/>
                </a:lnTo>
                <a:lnTo>
                  <a:pt x="1637" y="343"/>
                </a:lnTo>
                <a:lnTo>
                  <a:pt x="1637" y="348"/>
                </a:lnTo>
                <a:lnTo>
                  <a:pt x="2276" y="2364"/>
                </a:lnTo>
                <a:lnTo>
                  <a:pt x="1580" y="203"/>
                </a:lnTo>
                <a:lnTo>
                  <a:pt x="1574" y="203"/>
                </a:lnTo>
                <a:lnTo>
                  <a:pt x="1574" y="208"/>
                </a:lnTo>
                <a:lnTo>
                  <a:pt x="1580" y="208"/>
                </a:lnTo>
                <a:lnTo>
                  <a:pt x="1580" y="203"/>
                </a:lnTo>
                <a:lnTo>
                  <a:pt x="2276" y="2364"/>
                </a:lnTo>
                <a:lnTo>
                  <a:pt x="3523" y="1185"/>
                </a:lnTo>
                <a:lnTo>
                  <a:pt x="3512" y="1195"/>
                </a:lnTo>
                <a:lnTo>
                  <a:pt x="3507" y="1195"/>
                </a:lnTo>
                <a:lnTo>
                  <a:pt x="3512" y="1195"/>
                </a:lnTo>
                <a:lnTo>
                  <a:pt x="3523" y="1185"/>
                </a:lnTo>
                <a:lnTo>
                  <a:pt x="2276" y="2364"/>
                </a:lnTo>
                <a:lnTo>
                  <a:pt x="1580" y="390"/>
                </a:lnTo>
                <a:lnTo>
                  <a:pt x="1564" y="390"/>
                </a:lnTo>
                <a:lnTo>
                  <a:pt x="1554" y="400"/>
                </a:lnTo>
                <a:lnTo>
                  <a:pt x="1559" y="400"/>
                </a:lnTo>
                <a:lnTo>
                  <a:pt x="1559" y="405"/>
                </a:lnTo>
                <a:lnTo>
                  <a:pt x="1559" y="400"/>
                </a:lnTo>
                <a:lnTo>
                  <a:pt x="1559" y="405"/>
                </a:lnTo>
                <a:lnTo>
                  <a:pt x="1564" y="400"/>
                </a:lnTo>
                <a:lnTo>
                  <a:pt x="1564" y="405"/>
                </a:lnTo>
                <a:lnTo>
                  <a:pt x="1564" y="400"/>
                </a:lnTo>
                <a:lnTo>
                  <a:pt x="1574" y="400"/>
                </a:lnTo>
                <a:lnTo>
                  <a:pt x="1574" y="395"/>
                </a:lnTo>
                <a:lnTo>
                  <a:pt x="1580" y="395"/>
                </a:lnTo>
                <a:lnTo>
                  <a:pt x="1580" y="390"/>
                </a:lnTo>
                <a:lnTo>
                  <a:pt x="2276" y="2364"/>
                </a:lnTo>
                <a:lnTo>
                  <a:pt x="1554" y="89"/>
                </a:lnTo>
                <a:lnTo>
                  <a:pt x="1554" y="94"/>
                </a:lnTo>
                <a:lnTo>
                  <a:pt x="1559" y="89"/>
                </a:lnTo>
                <a:lnTo>
                  <a:pt x="1559" y="94"/>
                </a:lnTo>
                <a:lnTo>
                  <a:pt x="1564" y="94"/>
                </a:lnTo>
                <a:lnTo>
                  <a:pt x="1574" y="89"/>
                </a:lnTo>
                <a:lnTo>
                  <a:pt x="1574" y="94"/>
                </a:lnTo>
                <a:lnTo>
                  <a:pt x="1574" y="89"/>
                </a:lnTo>
                <a:lnTo>
                  <a:pt x="1580" y="89"/>
                </a:lnTo>
                <a:lnTo>
                  <a:pt x="1580" y="94"/>
                </a:lnTo>
                <a:lnTo>
                  <a:pt x="1580" y="89"/>
                </a:lnTo>
                <a:lnTo>
                  <a:pt x="1585" y="89"/>
                </a:lnTo>
                <a:lnTo>
                  <a:pt x="1590" y="83"/>
                </a:lnTo>
                <a:lnTo>
                  <a:pt x="1590" y="78"/>
                </a:lnTo>
                <a:lnTo>
                  <a:pt x="1595" y="83"/>
                </a:lnTo>
                <a:lnTo>
                  <a:pt x="1590" y="83"/>
                </a:lnTo>
                <a:lnTo>
                  <a:pt x="1590" y="89"/>
                </a:lnTo>
                <a:lnTo>
                  <a:pt x="1590" y="94"/>
                </a:lnTo>
                <a:lnTo>
                  <a:pt x="1585" y="99"/>
                </a:lnTo>
                <a:lnTo>
                  <a:pt x="1590" y="94"/>
                </a:lnTo>
                <a:lnTo>
                  <a:pt x="1590" y="99"/>
                </a:lnTo>
                <a:lnTo>
                  <a:pt x="1590" y="104"/>
                </a:lnTo>
                <a:lnTo>
                  <a:pt x="1595" y="104"/>
                </a:lnTo>
                <a:lnTo>
                  <a:pt x="1600" y="104"/>
                </a:lnTo>
                <a:lnTo>
                  <a:pt x="1600" y="109"/>
                </a:lnTo>
                <a:lnTo>
                  <a:pt x="1606" y="104"/>
                </a:lnTo>
                <a:lnTo>
                  <a:pt x="1606" y="109"/>
                </a:lnTo>
                <a:lnTo>
                  <a:pt x="1606" y="104"/>
                </a:lnTo>
                <a:lnTo>
                  <a:pt x="1611" y="109"/>
                </a:lnTo>
                <a:lnTo>
                  <a:pt x="1611" y="104"/>
                </a:lnTo>
                <a:lnTo>
                  <a:pt x="1611" y="109"/>
                </a:lnTo>
                <a:lnTo>
                  <a:pt x="1600" y="120"/>
                </a:lnTo>
                <a:lnTo>
                  <a:pt x="1600" y="125"/>
                </a:lnTo>
                <a:lnTo>
                  <a:pt x="1595" y="125"/>
                </a:lnTo>
                <a:lnTo>
                  <a:pt x="1600" y="125"/>
                </a:lnTo>
                <a:lnTo>
                  <a:pt x="1600" y="130"/>
                </a:lnTo>
                <a:lnTo>
                  <a:pt x="1600" y="125"/>
                </a:lnTo>
                <a:lnTo>
                  <a:pt x="1600" y="130"/>
                </a:lnTo>
                <a:lnTo>
                  <a:pt x="1606" y="130"/>
                </a:lnTo>
                <a:lnTo>
                  <a:pt x="1611" y="130"/>
                </a:lnTo>
                <a:lnTo>
                  <a:pt x="1616" y="125"/>
                </a:lnTo>
                <a:lnTo>
                  <a:pt x="1616" y="120"/>
                </a:lnTo>
                <a:lnTo>
                  <a:pt x="1621" y="120"/>
                </a:lnTo>
                <a:lnTo>
                  <a:pt x="1621" y="109"/>
                </a:lnTo>
                <a:lnTo>
                  <a:pt x="1616" y="109"/>
                </a:lnTo>
                <a:lnTo>
                  <a:pt x="1611" y="109"/>
                </a:lnTo>
                <a:lnTo>
                  <a:pt x="1616" y="104"/>
                </a:lnTo>
                <a:lnTo>
                  <a:pt x="1621" y="104"/>
                </a:lnTo>
                <a:lnTo>
                  <a:pt x="1626" y="99"/>
                </a:lnTo>
                <a:lnTo>
                  <a:pt x="1632" y="99"/>
                </a:lnTo>
                <a:lnTo>
                  <a:pt x="1637" y="94"/>
                </a:lnTo>
                <a:lnTo>
                  <a:pt x="1637" y="83"/>
                </a:lnTo>
                <a:lnTo>
                  <a:pt x="1642" y="89"/>
                </a:lnTo>
                <a:lnTo>
                  <a:pt x="1637" y="83"/>
                </a:lnTo>
                <a:lnTo>
                  <a:pt x="1642" y="83"/>
                </a:lnTo>
                <a:lnTo>
                  <a:pt x="1642" y="78"/>
                </a:lnTo>
                <a:lnTo>
                  <a:pt x="1642" y="73"/>
                </a:lnTo>
                <a:lnTo>
                  <a:pt x="1637" y="73"/>
                </a:lnTo>
                <a:lnTo>
                  <a:pt x="1642" y="73"/>
                </a:lnTo>
                <a:lnTo>
                  <a:pt x="1637" y="73"/>
                </a:lnTo>
                <a:lnTo>
                  <a:pt x="1642" y="68"/>
                </a:lnTo>
                <a:lnTo>
                  <a:pt x="1637" y="68"/>
                </a:lnTo>
                <a:lnTo>
                  <a:pt x="1632" y="68"/>
                </a:lnTo>
                <a:lnTo>
                  <a:pt x="1632" y="63"/>
                </a:lnTo>
                <a:lnTo>
                  <a:pt x="1626" y="68"/>
                </a:lnTo>
                <a:lnTo>
                  <a:pt x="1626" y="63"/>
                </a:lnTo>
                <a:lnTo>
                  <a:pt x="1626" y="68"/>
                </a:lnTo>
                <a:lnTo>
                  <a:pt x="1621" y="63"/>
                </a:lnTo>
                <a:lnTo>
                  <a:pt x="1621" y="68"/>
                </a:lnTo>
                <a:lnTo>
                  <a:pt x="1621" y="63"/>
                </a:lnTo>
                <a:lnTo>
                  <a:pt x="1616" y="63"/>
                </a:lnTo>
                <a:lnTo>
                  <a:pt x="1616" y="68"/>
                </a:lnTo>
                <a:lnTo>
                  <a:pt x="1611" y="68"/>
                </a:lnTo>
                <a:lnTo>
                  <a:pt x="1611" y="63"/>
                </a:lnTo>
                <a:lnTo>
                  <a:pt x="1611" y="68"/>
                </a:lnTo>
                <a:lnTo>
                  <a:pt x="1606" y="68"/>
                </a:lnTo>
                <a:lnTo>
                  <a:pt x="1600" y="68"/>
                </a:lnTo>
                <a:lnTo>
                  <a:pt x="1595" y="73"/>
                </a:lnTo>
                <a:lnTo>
                  <a:pt x="1595" y="68"/>
                </a:lnTo>
                <a:lnTo>
                  <a:pt x="1590" y="68"/>
                </a:lnTo>
                <a:lnTo>
                  <a:pt x="1595" y="63"/>
                </a:lnTo>
                <a:lnTo>
                  <a:pt x="1590" y="63"/>
                </a:lnTo>
                <a:lnTo>
                  <a:pt x="1585" y="63"/>
                </a:lnTo>
                <a:lnTo>
                  <a:pt x="1574" y="68"/>
                </a:lnTo>
                <a:lnTo>
                  <a:pt x="1564" y="68"/>
                </a:lnTo>
                <a:lnTo>
                  <a:pt x="1559" y="73"/>
                </a:lnTo>
                <a:lnTo>
                  <a:pt x="1559" y="78"/>
                </a:lnTo>
                <a:lnTo>
                  <a:pt x="1554" y="83"/>
                </a:lnTo>
                <a:lnTo>
                  <a:pt x="1554" y="89"/>
                </a:lnTo>
                <a:lnTo>
                  <a:pt x="2276" y="2364"/>
                </a:lnTo>
                <a:lnTo>
                  <a:pt x="1642" y="442"/>
                </a:lnTo>
                <a:lnTo>
                  <a:pt x="1637" y="442"/>
                </a:lnTo>
                <a:lnTo>
                  <a:pt x="1632" y="442"/>
                </a:lnTo>
                <a:lnTo>
                  <a:pt x="1626" y="442"/>
                </a:lnTo>
                <a:lnTo>
                  <a:pt x="1616" y="452"/>
                </a:lnTo>
                <a:lnTo>
                  <a:pt x="1616" y="457"/>
                </a:lnTo>
                <a:lnTo>
                  <a:pt x="1611" y="463"/>
                </a:lnTo>
                <a:lnTo>
                  <a:pt x="1611" y="468"/>
                </a:lnTo>
                <a:lnTo>
                  <a:pt x="1616" y="468"/>
                </a:lnTo>
                <a:lnTo>
                  <a:pt x="1616" y="473"/>
                </a:lnTo>
                <a:lnTo>
                  <a:pt x="1621" y="468"/>
                </a:lnTo>
                <a:lnTo>
                  <a:pt x="1621" y="473"/>
                </a:lnTo>
                <a:lnTo>
                  <a:pt x="1626" y="468"/>
                </a:lnTo>
                <a:lnTo>
                  <a:pt x="1626" y="473"/>
                </a:lnTo>
                <a:lnTo>
                  <a:pt x="1632" y="468"/>
                </a:lnTo>
                <a:lnTo>
                  <a:pt x="1637" y="463"/>
                </a:lnTo>
                <a:lnTo>
                  <a:pt x="1637" y="457"/>
                </a:lnTo>
                <a:lnTo>
                  <a:pt x="1642" y="457"/>
                </a:lnTo>
                <a:lnTo>
                  <a:pt x="1642" y="452"/>
                </a:lnTo>
                <a:lnTo>
                  <a:pt x="1642" y="447"/>
                </a:lnTo>
                <a:lnTo>
                  <a:pt x="1642" y="442"/>
                </a:lnTo>
                <a:lnTo>
                  <a:pt x="2276" y="2364"/>
                </a:lnTo>
                <a:lnTo>
                  <a:pt x="1517" y="509"/>
                </a:lnTo>
                <a:lnTo>
                  <a:pt x="1517" y="504"/>
                </a:lnTo>
                <a:lnTo>
                  <a:pt x="1517" y="499"/>
                </a:lnTo>
                <a:lnTo>
                  <a:pt x="1512" y="499"/>
                </a:lnTo>
                <a:lnTo>
                  <a:pt x="1507" y="499"/>
                </a:lnTo>
                <a:lnTo>
                  <a:pt x="1496" y="504"/>
                </a:lnTo>
                <a:lnTo>
                  <a:pt x="1491" y="504"/>
                </a:lnTo>
                <a:lnTo>
                  <a:pt x="1486" y="509"/>
                </a:lnTo>
                <a:lnTo>
                  <a:pt x="1486" y="515"/>
                </a:lnTo>
                <a:lnTo>
                  <a:pt x="1481" y="51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20"/>
                </a:lnTo>
                <a:lnTo>
                  <a:pt x="1481" y="525"/>
                </a:lnTo>
                <a:lnTo>
                  <a:pt x="1481" y="530"/>
                </a:lnTo>
                <a:lnTo>
                  <a:pt x="1486" y="525"/>
                </a:lnTo>
                <a:lnTo>
                  <a:pt x="1486" y="530"/>
                </a:lnTo>
                <a:lnTo>
                  <a:pt x="1491" y="525"/>
                </a:lnTo>
                <a:lnTo>
                  <a:pt x="1491" y="530"/>
                </a:lnTo>
                <a:lnTo>
                  <a:pt x="1491" y="525"/>
                </a:lnTo>
                <a:lnTo>
                  <a:pt x="1496" y="525"/>
                </a:lnTo>
                <a:lnTo>
                  <a:pt x="1496" y="530"/>
                </a:lnTo>
                <a:lnTo>
                  <a:pt x="1496" y="525"/>
                </a:lnTo>
                <a:lnTo>
                  <a:pt x="1502" y="525"/>
                </a:lnTo>
                <a:lnTo>
                  <a:pt x="1502" y="530"/>
                </a:lnTo>
                <a:lnTo>
                  <a:pt x="1502" y="525"/>
                </a:lnTo>
                <a:lnTo>
                  <a:pt x="1507" y="525"/>
                </a:lnTo>
                <a:lnTo>
                  <a:pt x="1507" y="520"/>
                </a:lnTo>
                <a:lnTo>
                  <a:pt x="1512" y="520"/>
                </a:lnTo>
                <a:lnTo>
                  <a:pt x="1517" y="515"/>
                </a:lnTo>
                <a:lnTo>
                  <a:pt x="1517" y="509"/>
                </a:lnTo>
                <a:lnTo>
                  <a:pt x="2276" y="2364"/>
                </a:lnTo>
                <a:lnTo>
                  <a:pt x="1595" y="400"/>
                </a:lnTo>
                <a:lnTo>
                  <a:pt x="1600" y="400"/>
                </a:lnTo>
                <a:lnTo>
                  <a:pt x="1606" y="400"/>
                </a:lnTo>
                <a:lnTo>
                  <a:pt x="1606" y="395"/>
                </a:lnTo>
                <a:lnTo>
                  <a:pt x="1606" y="390"/>
                </a:lnTo>
                <a:lnTo>
                  <a:pt x="1611" y="390"/>
                </a:lnTo>
                <a:lnTo>
                  <a:pt x="1611" y="385"/>
                </a:lnTo>
                <a:lnTo>
                  <a:pt x="1606" y="385"/>
                </a:lnTo>
                <a:lnTo>
                  <a:pt x="1606" y="379"/>
                </a:lnTo>
                <a:lnTo>
                  <a:pt x="1600" y="379"/>
                </a:lnTo>
                <a:lnTo>
                  <a:pt x="1590" y="385"/>
                </a:lnTo>
                <a:lnTo>
                  <a:pt x="1590" y="390"/>
                </a:lnTo>
                <a:lnTo>
                  <a:pt x="1585" y="390"/>
                </a:lnTo>
                <a:lnTo>
                  <a:pt x="1585" y="395"/>
                </a:lnTo>
                <a:lnTo>
                  <a:pt x="1580" y="400"/>
                </a:lnTo>
                <a:lnTo>
                  <a:pt x="1585" y="400"/>
                </a:lnTo>
                <a:lnTo>
                  <a:pt x="1590" y="400"/>
                </a:lnTo>
                <a:lnTo>
                  <a:pt x="1590" y="405"/>
                </a:lnTo>
                <a:lnTo>
                  <a:pt x="1595" y="400"/>
                </a:lnTo>
                <a:lnTo>
                  <a:pt x="2276" y="2364"/>
                </a:lnTo>
                <a:lnTo>
                  <a:pt x="1522" y="109"/>
                </a:lnTo>
                <a:lnTo>
                  <a:pt x="1522" y="114"/>
                </a:lnTo>
                <a:lnTo>
                  <a:pt x="1528" y="114"/>
                </a:lnTo>
                <a:lnTo>
                  <a:pt x="1528" y="120"/>
                </a:lnTo>
                <a:lnTo>
                  <a:pt x="1533" y="120"/>
                </a:lnTo>
                <a:lnTo>
                  <a:pt x="1538" y="120"/>
                </a:lnTo>
                <a:lnTo>
                  <a:pt x="1548" y="109"/>
                </a:lnTo>
                <a:lnTo>
                  <a:pt x="1548" y="104"/>
                </a:lnTo>
                <a:lnTo>
                  <a:pt x="1548" y="99"/>
                </a:lnTo>
                <a:lnTo>
                  <a:pt x="1543" y="99"/>
                </a:lnTo>
                <a:lnTo>
                  <a:pt x="1538" y="99"/>
                </a:lnTo>
                <a:lnTo>
                  <a:pt x="1533" y="99"/>
                </a:lnTo>
                <a:lnTo>
                  <a:pt x="1533" y="104"/>
                </a:lnTo>
                <a:lnTo>
                  <a:pt x="1528" y="104"/>
                </a:lnTo>
                <a:lnTo>
                  <a:pt x="1528" y="109"/>
                </a:lnTo>
                <a:lnTo>
                  <a:pt x="1522" y="109"/>
                </a:lnTo>
                <a:lnTo>
                  <a:pt x="2276" y="2364"/>
                </a:lnTo>
                <a:lnTo>
                  <a:pt x="1611" y="437"/>
                </a:lnTo>
                <a:lnTo>
                  <a:pt x="1611" y="431"/>
                </a:lnTo>
                <a:lnTo>
                  <a:pt x="1606" y="437"/>
                </a:lnTo>
                <a:lnTo>
                  <a:pt x="1611" y="437"/>
                </a:lnTo>
                <a:lnTo>
                  <a:pt x="2276" y="2364"/>
                </a:lnTo>
                <a:lnTo>
                  <a:pt x="1543" y="546"/>
                </a:lnTo>
                <a:lnTo>
                  <a:pt x="1528" y="546"/>
                </a:lnTo>
                <a:lnTo>
                  <a:pt x="1522" y="556"/>
                </a:lnTo>
                <a:lnTo>
                  <a:pt x="1522" y="561"/>
                </a:lnTo>
                <a:lnTo>
                  <a:pt x="1522" y="566"/>
                </a:lnTo>
                <a:lnTo>
                  <a:pt x="1528" y="561"/>
                </a:lnTo>
                <a:lnTo>
                  <a:pt x="1522" y="566"/>
                </a:lnTo>
                <a:lnTo>
                  <a:pt x="1528" y="566"/>
                </a:lnTo>
                <a:lnTo>
                  <a:pt x="1533" y="566"/>
                </a:lnTo>
                <a:lnTo>
                  <a:pt x="1538" y="561"/>
                </a:lnTo>
                <a:lnTo>
                  <a:pt x="1538" y="556"/>
                </a:lnTo>
                <a:lnTo>
                  <a:pt x="1543" y="556"/>
                </a:lnTo>
                <a:lnTo>
                  <a:pt x="1543" y="546"/>
                </a:lnTo>
                <a:lnTo>
                  <a:pt x="2276" y="2364"/>
                </a:lnTo>
                <a:lnTo>
                  <a:pt x="1377" y="416"/>
                </a:lnTo>
                <a:lnTo>
                  <a:pt x="1382" y="416"/>
                </a:lnTo>
                <a:lnTo>
                  <a:pt x="1387" y="416"/>
                </a:lnTo>
                <a:lnTo>
                  <a:pt x="1387" y="411"/>
                </a:lnTo>
                <a:lnTo>
                  <a:pt x="1382" y="411"/>
                </a:lnTo>
                <a:lnTo>
                  <a:pt x="1377" y="416"/>
                </a:lnTo>
                <a:lnTo>
                  <a:pt x="2276" y="2364"/>
                </a:lnTo>
                <a:lnTo>
                  <a:pt x="1320" y="779"/>
                </a:lnTo>
                <a:lnTo>
                  <a:pt x="1320" y="774"/>
                </a:lnTo>
                <a:lnTo>
                  <a:pt x="1315" y="779"/>
                </a:lnTo>
                <a:lnTo>
                  <a:pt x="1309" y="779"/>
                </a:lnTo>
                <a:lnTo>
                  <a:pt x="1304" y="779"/>
                </a:lnTo>
                <a:lnTo>
                  <a:pt x="1299" y="779"/>
                </a:lnTo>
                <a:lnTo>
                  <a:pt x="1299" y="785"/>
                </a:lnTo>
                <a:lnTo>
                  <a:pt x="1294" y="779"/>
                </a:lnTo>
                <a:lnTo>
                  <a:pt x="1289" y="785"/>
                </a:lnTo>
                <a:lnTo>
                  <a:pt x="1283" y="785"/>
                </a:lnTo>
                <a:lnTo>
                  <a:pt x="1283" y="790"/>
                </a:lnTo>
                <a:lnTo>
                  <a:pt x="1283" y="795"/>
                </a:lnTo>
                <a:lnTo>
                  <a:pt x="1283" y="800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05"/>
                </a:lnTo>
                <a:lnTo>
                  <a:pt x="1283" y="805"/>
                </a:lnTo>
                <a:lnTo>
                  <a:pt x="1278" y="811"/>
                </a:lnTo>
                <a:lnTo>
                  <a:pt x="1283" y="811"/>
                </a:lnTo>
                <a:lnTo>
                  <a:pt x="1278" y="816"/>
                </a:lnTo>
                <a:lnTo>
                  <a:pt x="1283" y="816"/>
                </a:lnTo>
                <a:lnTo>
                  <a:pt x="1289" y="816"/>
                </a:lnTo>
                <a:lnTo>
                  <a:pt x="1283" y="821"/>
                </a:lnTo>
                <a:lnTo>
                  <a:pt x="1289" y="816"/>
                </a:lnTo>
                <a:lnTo>
                  <a:pt x="1289" y="821"/>
                </a:lnTo>
                <a:lnTo>
                  <a:pt x="1294" y="816"/>
                </a:lnTo>
                <a:lnTo>
                  <a:pt x="1294" y="821"/>
                </a:lnTo>
                <a:lnTo>
                  <a:pt x="1294" y="816"/>
                </a:lnTo>
                <a:lnTo>
                  <a:pt x="1299" y="821"/>
                </a:lnTo>
                <a:lnTo>
                  <a:pt x="1299" y="816"/>
                </a:lnTo>
                <a:lnTo>
                  <a:pt x="1299" y="821"/>
                </a:lnTo>
                <a:lnTo>
                  <a:pt x="1304" y="816"/>
                </a:lnTo>
                <a:lnTo>
                  <a:pt x="1304" y="821"/>
                </a:lnTo>
                <a:lnTo>
                  <a:pt x="1304" y="816"/>
                </a:lnTo>
                <a:lnTo>
                  <a:pt x="1309" y="816"/>
                </a:lnTo>
                <a:lnTo>
                  <a:pt x="1315" y="816"/>
                </a:lnTo>
                <a:lnTo>
                  <a:pt x="1320" y="811"/>
                </a:lnTo>
                <a:lnTo>
                  <a:pt x="1325" y="811"/>
                </a:lnTo>
                <a:lnTo>
                  <a:pt x="1325" y="805"/>
                </a:lnTo>
                <a:lnTo>
                  <a:pt x="1330" y="800"/>
                </a:lnTo>
                <a:lnTo>
                  <a:pt x="1330" y="795"/>
                </a:lnTo>
                <a:lnTo>
                  <a:pt x="1335" y="795"/>
                </a:lnTo>
                <a:lnTo>
                  <a:pt x="1330" y="795"/>
                </a:lnTo>
                <a:lnTo>
                  <a:pt x="1335" y="790"/>
                </a:lnTo>
                <a:lnTo>
                  <a:pt x="1330" y="790"/>
                </a:lnTo>
                <a:lnTo>
                  <a:pt x="1335" y="790"/>
                </a:lnTo>
                <a:lnTo>
                  <a:pt x="1330" y="790"/>
                </a:lnTo>
                <a:lnTo>
                  <a:pt x="1330" y="785"/>
                </a:lnTo>
                <a:lnTo>
                  <a:pt x="1335" y="785"/>
                </a:lnTo>
                <a:lnTo>
                  <a:pt x="1330" y="785"/>
                </a:lnTo>
                <a:lnTo>
                  <a:pt x="1330" y="779"/>
                </a:lnTo>
                <a:lnTo>
                  <a:pt x="1330" y="785"/>
                </a:lnTo>
                <a:lnTo>
                  <a:pt x="1330" y="779"/>
                </a:lnTo>
                <a:lnTo>
                  <a:pt x="1325" y="779"/>
                </a:lnTo>
                <a:lnTo>
                  <a:pt x="1320" y="779"/>
                </a:lnTo>
                <a:lnTo>
                  <a:pt x="2276" y="2364"/>
                </a:lnTo>
                <a:lnTo>
                  <a:pt x="1247" y="821"/>
                </a:lnTo>
                <a:lnTo>
                  <a:pt x="1247" y="816"/>
                </a:lnTo>
                <a:lnTo>
                  <a:pt x="1247" y="811"/>
                </a:lnTo>
                <a:lnTo>
                  <a:pt x="1242" y="811"/>
                </a:lnTo>
                <a:lnTo>
                  <a:pt x="1231" y="816"/>
                </a:lnTo>
                <a:lnTo>
                  <a:pt x="1231" y="811"/>
                </a:lnTo>
                <a:lnTo>
                  <a:pt x="1231" y="816"/>
                </a:lnTo>
                <a:lnTo>
                  <a:pt x="1226" y="816"/>
                </a:lnTo>
                <a:lnTo>
                  <a:pt x="1226" y="821"/>
                </a:lnTo>
                <a:lnTo>
                  <a:pt x="1221" y="821"/>
                </a:lnTo>
                <a:lnTo>
                  <a:pt x="1221" y="826"/>
                </a:lnTo>
                <a:lnTo>
                  <a:pt x="1226" y="831"/>
                </a:lnTo>
                <a:lnTo>
                  <a:pt x="1221" y="831"/>
                </a:lnTo>
                <a:lnTo>
                  <a:pt x="1226" y="831"/>
                </a:lnTo>
                <a:lnTo>
                  <a:pt x="1226" y="837"/>
                </a:lnTo>
                <a:lnTo>
                  <a:pt x="1231" y="831"/>
                </a:lnTo>
                <a:lnTo>
                  <a:pt x="1237" y="831"/>
                </a:lnTo>
                <a:lnTo>
                  <a:pt x="1242" y="826"/>
                </a:lnTo>
                <a:lnTo>
                  <a:pt x="1247" y="826"/>
                </a:lnTo>
                <a:lnTo>
                  <a:pt x="1247" y="821"/>
                </a:lnTo>
                <a:lnTo>
                  <a:pt x="2276" y="2364"/>
                </a:lnTo>
                <a:lnTo>
                  <a:pt x="1257" y="696"/>
                </a:lnTo>
                <a:lnTo>
                  <a:pt x="1252" y="696"/>
                </a:lnTo>
                <a:lnTo>
                  <a:pt x="1247" y="696"/>
                </a:lnTo>
                <a:lnTo>
                  <a:pt x="1247" y="702"/>
                </a:lnTo>
                <a:lnTo>
                  <a:pt x="1247" y="707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2"/>
                </a:lnTo>
                <a:lnTo>
                  <a:pt x="1247" y="712"/>
                </a:lnTo>
                <a:lnTo>
                  <a:pt x="1242" y="717"/>
                </a:lnTo>
                <a:lnTo>
                  <a:pt x="1242" y="712"/>
                </a:lnTo>
                <a:lnTo>
                  <a:pt x="1242" y="717"/>
                </a:lnTo>
                <a:lnTo>
                  <a:pt x="1247" y="717"/>
                </a:lnTo>
                <a:lnTo>
                  <a:pt x="1242" y="717"/>
                </a:lnTo>
                <a:lnTo>
                  <a:pt x="1247" y="717"/>
                </a:lnTo>
                <a:lnTo>
                  <a:pt x="1247" y="722"/>
                </a:lnTo>
                <a:lnTo>
                  <a:pt x="1247" y="717"/>
                </a:lnTo>
                <a:lnTo>
                  <a:pt x="1247" y="722"/>
                </a:lnTo>
                <a:lnTo>
                  <a:pt x="1252" y="722"/>
                </a:lnTo>
                <a:lnTo>
                  <a:pt x="1257" y="722"/>
                </a:lnTo>
                <a:lnTo>
                  <a:pt x="1263" y="722"/>
                </a:lnTo>
                <a:lnTo>
                  <a:pt x="1268" y="717"/>
                </a:lnTo>
                <a:lnTo>
                  <a:pt x="1273" y="717"/>
                </a:lnTo>
                <a:lnTo>
                  <a:pt x="1273" y="712"/>
                </a:lnTo>
                <a:lnTo>
                  <a:pt x="1278" y="707"/>
                </a:lnTo>
                <a:lnTo>
                  <a:pt x="1278" y="702"/>
                </a:lnTo>
                <a:lnTo>
                  <a:pt x="1278" y="696"/>
                </a:lnTo>
                <a:lnTo>
                  <a:pt x="1273" y="696"/>
                </a:lnTo>
                <a:lnTo>
                  <a:pt x="1273" y="691"/>
                </a:lnTo>
                <a:lnTo>
                  <a:pt x="1273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8" y="691"/>
                </a:lnTo>
                <a:lnTo>
                  <a:pt x="1268" y="696"/>
                </a:lnTo>
                <a:lnTo>
                  <a:pt x="1263" y="691"/>
                </a:lnTo>
                <a:lnTo>
                  <a:pt x="1263" y="696"/>
                </a:lnTo>
                <a:lnTo>
                  <a:pt x="1257" y="696"/>
                </a:lnTo>
                <a:lnTo>
                  <a:pt x="2276" y="2364"/>
                </a:lnTo>
                <a:lnTo>
                  <a:pt x="1377" y="644"/>
                </a:lnTo>
                <a:lnTo>
                  <a:pt x="1372" y="644"/>
                </a:lnTo>
                <a:lnTo>
                  <a:pt x="1356" y="644"/>
                </a:lnTo>
                <a:lnTo>
                  <a:pt x="1351" y="650"/>
                </a:lnTo>
                <a:lnTo>
                  <a:pt x="1351" y="655"/>
                </a:lnTo>
                <a:lnTo>
                  <a:pt x="1341" y="660"/>
                </a:lnTo>
                <a:lnTo>
                  <a:pt x="1346" y="660"/>
                </a:lnTo>
                <a:lnTo>
                  <a:pt x="1341" y="670"/>
                </a:lnTo>
                <a:lnTo>
                  <a:pt x="1341" y="676"/>
                </a:lnTo>
                <a:lnTo>
                  <a:pt x="1335" y="681"/>
                </a:lnTo>
                <a:lnTo>
                  <a:pt x="1335" y="676"/>
                </a:lnTo>
                <a:lnTo>
                  <a:pt x="1341" y="676"/>
                </a:lnTo>
                <a:lnTo>
                  <a:pt x="1346" y="676"/>
                </a:lnTo>
                <a:lnTo>
                  <a:pt x="1341" y="681"/>
                </a:lnTo>
                <a:lnTo>
                  <a:pt x="1346" y="676"/>
                </a:lnTo>
                <a:lnTo>
                  <a:pt x="1351" y="676"/>
                </a:lnTo>
                <a:lnTo>
                  <a:pt x="1351" y="681"/>
                </a:lnTo>
                <a:lnTo>
                  <a:pt x="1356" y="676"/>
                </a:lnTo>
                <a:lnTo>
                  <a:pt x="1361" y="670"/>
                </a:lnTo>
                <a:lnTo>
                  <a:pt x="1361" y="676"/>
                </a:lnTo>
                <a:lnTo>
                  <a:pt x="1367" y="670"/>
                </a:lnTo>
                <a:lnTo>
                  <a:pt x="1372" y="660"/>
                </a:lnTo>
                <a:lnTo>
                  <a:pt x="1377" y="655"/>
                </a:lnTo>
                <a:lnTo>
                  <a:pt x="1377" y="650"/>
                </a:lnTo>
                <a:lnTo>
                  <a:pt x="1377" y="644"/>
                </a:lnTo>
                <a:lnTo>
                  <a:pt x="2276" y="2364"/>
                </a:lnTo>
                <a:lnTo>
                  <a:pt x="3460" y="1018"/>
                </a:lnTo>
                <a:lnTo>
                  <a:pt x="3403" y="1044"/>
                </a:lnTo>
                <a:lnTo>
                  <a:pt x="3460" y="1024"/>
                </a:lnTo>
                <a:lnTo>
                  <a:pt x="3460" y="1018"/>
                </a:lnTo>
                <a:lnTo>
                  <a:pt x="2276" y="2364"/>
                </a:lnTo>
                <a:lnTo>
                  <a:pt x="1195" y="727"/>
                </a:lnTo>
                <a:lnTo>
                  <a:pt x="1200" y="722"/>
                </a:lnTo>
                <a:lnTo>
                  <a:pt x="1206" y="722"/>
                </a:lnTo>
                <a:lnTo>
                  <a:pt x="1206" y="717"/>
                </a:lnTo>
                <a:lnTo>
                  <a:pt x="1200" y="717"/>
                </a:lnTo>
                <a:lnTo>
                  <a:pt x="1195" y="722"/>
                </a:lnTo>
                <a:lnTo>
                  <a:pt x="1195" y="727"/>
                </a:lnTo>
                <a:lnTo>
                  <a:pt x="2276" y="2364"/>
                </a:lnTo>
                <a:lnTo>
                  <a:pt x="1180" y="561"/>
                </a:lnTo>
                <a:lnTo>
                  <a:pt x="1185" y="561"/>
                </a:lnTo>
                <a:lnTo>
                  <a:pt x="1180" y="566"/>
                </a:lnTo>
                <a:lnTo>
                  <a:pt x="1174" y="577"/>
                </a:lnTo>
                <a:lnTo>
                  <a:pt x="1180" y="572"/>
                </a:lnTo>
                <a:lnTo>
                  <a:pt x="1174" y="577"/>
                </a:lnTo>
                <a:lnTo>
                  <a:pt x="1180" y="577"/>
                </a:lnTo>
                <a:lnTo>
                  <a:pt x="1174" y="577"/>
                </a:lnTo>
                <a:lnTo>
                  <a:pt x="1180" y="577"/>
                </a:lnTo>
                <a:lnTo>
                  <a:pt x="1185" y="577"/>
                </a:lnTo>
                <a:lnTo>
                  <a:pt x="1190" y="577"/>
                </a:lnTo>
                <a:lnTo>
                  <a:pt x="1200" y="566"/>
                </a:lnTo>
                <a:lnTo>
                  <a:pt x="1200" y="561"/>
                </a:lnTo>
                <a:lnTo>
                  <a:pt x="1206" y="561"/>
                </a:lnTo>
                <a:lnTo>
                  <a:pt x="1206" y="556"/>
                </a:lnTo>
                <a:lnTo>
                  <a:pt x="1195" y="556"/>
                </a:lnTo>
                <a:lnTo>
                  <a:pt x="1190" y="556"/>
                </a:lnTo>
                <a:lnTo>
                  <a:pt x="1190" y="561"/>
                </a:lnTo>
                <a:lnTo>
                  <a:pt x="1180" y="561"/>
                </a:lnTo>
                <a:lnTo>
                  <a:pt x="2276" y="2364"/>
                </a:lnTo>
                <a:lnTo>
                  <a:pt x="1174" y="779"/>
                </a:lnTo>
                <a:lnTo>
                  <a:pt x="1159" y="790"/>
                </a:lnTo>
                <a:lnTo>
                  <a:pt x="1164" y="790"/>
                </a:lnTo>
                <a:lnTo>
                  <a:pt x="1154" y="795"/>
                </a:lnTo>
                <a:lnTo>
                  <a:pt x="1143" y="805"/>
                </a:lnTo>
                <a:lnTo>
                  <a:pt x="1138" y="811"/>
                </a:lnTo>
                <a:lnTo>
                  <a:pt x="1143" y="811"/>
                </a:lnTo>
                <a:lnTo>
                  <a:pt x="1138" y="816"/>
                </a:lnTo>
                <a:lnTo>
                  <a:pt x="1143" y="811"/>
                </a:lnTo>
                <a:lnTo>
                  <a:pt x="1143" y="816"/>
                </a:lnTo>
                <a:lnTo>
                  <a:pt x="1143" y="811"/>
                </a:lnTo>
                <a:lnTo>
                  <a:pt x="1148" y="816"/>
                </a:lnTo>
                <a:lnTo>
                  <a:pt x="1148" y="811"/>
                </a:lnTo>
                <a:lnTo>
                  <a:pt x="1164" y="800"/>
                </a:lnTo>
                <a:lnTo>
                  <a:pt x="1164" y="795"/>
                </a:lnTo>
                <a:lnTo>
                  <a:pt x="1169" y="790"/>
                </a:lnTo>
                <a:lnTo>
                  <a:pt x="1174" y="779"/>
                </a:lnTo>
                <a:lnTo>
                  <a:pt x="2276" y="2364"/>
                </a:lnTo>
                <a:lnTo>
                  <a:pt x="1128" y="847"/>
                </a:lnTo>
                <a:lnTo>
                  <a:pt x="1133" y="847"/>
                </a:lnTo>
                <a:lnTo>
                  <a:pt x="1133" y="842"/>
                </a:lnTo>
                <a:lnTo>
                  <a:pt x="1128" y="847"/>
                </a:lnTo>
                <a:lnTo>
                  <a:pt x="2276" y="2364"/>
                </a:lnTo>
                <a:lnTo>
                  <a:pt x="1206" y="826"/>
                </a:lnTo>
                <a:lnTo>
                  <a:pt x="1211" y="826"/>
                </a:lnTo>
                <a:lnTo>
                  <a:pt x="1216" y="821"/>
                </a:lnTo>
                <a:lnTo>
                  <a:pt x="1221" y="821"/>
                </a:lnTo>
                <a:lnTo>
                  <a:pt x="1221" y="816"/>
                </a:lnTo>
                <a:lnTo>
                  <a:pt x="1216" y="811"/>
                </a:lnTo>
                <a:lnTo>
                  <a:pt x="1211" y="811"/>
                </a:lnTo>
                <a:lnTo>
                  <a:pt x="1206" y="816"/>
                </a:lnTo>
                <a:lnTo>
                  <a:pt x="1206" y="821"/>
                </a:lnTo>
                <a:lnTo>
                  <a:pt x="1206" y="826"/>
                </a:lnTo>
                <a:lnTo>
                  <a:pt x="2276" y="2364"/>
                </a:lnTo>
                <a:lnTo>
                  <a:pt x="1138" y="826"/>
                </a:lnTo>
                <a:lnTo>
                  <a:pt x="1138" y="821"/>
                </a:lnTo>
                <a:lnTo>
                  <a:pt x="1128" y="821"/>
                </a:lnTo>
                <a:lnTo>
                  <a:pt x="1122" y="826"/>
                </a:lnTo>
                <a:lnTo>
                  <a:pt x="1117" y="831"/>
                </a:lnTo>
                <a:lnTo>
                  <a:pt x="1122" y="831"/>
                </a:lnTo>
                <a:lnTo>
                  <a:pt x="1117" y="831"/>
                </a:lnTo>
                <a:lnTo>
                  <a:pt x="1122" y="831"/>
                </a:lnTo>
                <a:lnTo>
                  <a:pt x="1128" y="837"/>
                </a:lnTo>
                <a:lnTo>
                  <a:pt x="1128" y="831"/>
                </a:lnTo>
                <a:lnTo>
                  <a:pt x="1133" y="831"/>
                </a:lnTo>
                <a:lnTo>
                  <a:pt x="1138" y="826"/>
                </a:lnTo>
                <a:lnTo>
                  <a:pt x="2276" y="2364"/>
                </a:lnTo>
                <a:lnTo>
                  <a:pt x="1206" y="785"/>
                </a:lnTo>
                <a:lnTo>
                  <a:pt x="1206" y="779"/>
                </a:lnTo>
                <a:lnTo>
                  <a:pt x="1211" y="779"/>
                </a:lnTo>
                <a:lnTo>
                  <a:pt x="1216" y="774"/>
                </a:lnTo>
                <a:lnTo>
                  <a:pt x="1216" y="774"/>
                </a:lnTo>
                <a:lnTo>
                  <a:pt x="1216" y="769"/>
                </a:lnTo>
                <a:lnTo>
                  <a:pt x="1211" y="769"/>
                </a:lnTo>
                <a:lnTo>
                  <a:pt x="1200" y="774"/>
                </a:lnTo>
                <a:lnTo>
                  <a:pt x="1195" y="774"/>
                </a:lnTo>
                <a:lnTo>
                  <a:pt x="1195" y="779"/>
                </a:lnTo>
                <a:lnTo>
                  <a:pt x="1195" y="785"/>
                </a:lnTo>
                <a:lnTo>
                  <a:pt x="1195" y="779"/>
                </a:lnTo>
                <a:lnTo>
                  <a:pt x="1195" y="785"/>
                </a:lnTo>
                <a:lnTo>
                  <a:pt x="1200" y="785"/>
                </a:lnTo>
                <a:lnTo>
                  <a:pt x="1206" y="785"/>
                </a:lnTo>
                <a:lnTo>
                  <a:pt x="2276" y="2364"/>
                </a:lnTo>
                <a:lnTo>
                  <a:pt x="1403" y="463"/>
                </a:lnTo>
                <a:lnTo>
                  <a:pt x="1398" y="463"/>
                </a:lnTo>
                <a:lnTo>
                  <a:pt x="1393" y="463"/>
                </a:lnTo>
                <a:lnTo>
                  <a:pt x="1387" y="468"/>
                </a:lnTo>
                <a:lnTo>
                  <a:pt x="1382" y="468"/>
                </a:lnTo>
                <a:lnTo>
                  <a:pt x="1377" y="473"/>
                </a:lnTo>
                <a:lnTo>
                  <a:pt x="1377" y="478"/>
                </a:lnTo>
                <a:lnTo>
                  <a:pt x="1377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2" y="478"/>
                </a:lnTo>
                <a:lnTo>
                  <a:pt x="1382" y="483"/>
                </a:lnTo>
                <a:lnTo>
                  <a:pt x="1387" y="478"/>
                </a:lnTo>
                <a:lnTo>
                  <a:pt x="1393" y="478"/>
                </a:lnTo>
                <a:lnTo>
                  <a:pt x="1398" y="473"/>
                </a:lnTo>
                <a:lnTo>
                  <a:pt x="1403" y="468"/>
                </a:lnTo>
                <a:lnTo>
                  <a:pt x="1403" y="463"/>
                </a:lnTo>
                <a:lnTo>
                  <a:pt x="2276" y="2364"/>
                </a:lnTo>
                <a:lnTo>
                  <a:pt x="1242" y="894"/>
                </a:lnTo>
                <a:lnTo>
                  <a:pt x="1237" y="894"/>
                </a:lnTo>
                <a:lnTo>
                  <a:pt x="1237" y="889"/>
                </a:lnTo>
                <a:lnTo>
                  <a:pt x="1231" y="889"/>
                </a:lnTo>
                <a:lnTo>
                  <a:pt x="1216" y="899"/>
                </a:lnTo>
                <a:lnTo>
                  <a:pt x="1211" y="899"/>
                </a:lnTo>
                <a:lnTo>
                  <a:pt x="1211" y="904"/>
                </a:lnTo>
                <a:lnTo>
                  <a:pt x="1206" y="909"/>
                </a:lnTo>
                <a:lnTo>
                  <a:pt x="1206" y="915"/>
                </a:lnTo>
                <a:lnTo>
                  <a:pt x="1206" y="920"/>
                </a:lnTo>
                <a:lnTo>
                  <a:pt x="1211" y="920"/>
                </a:lnTo>
                <a:lnTo>
                  <a:pt x="1216" y="920"/>
                </a:lnTo>
                <a:lnTo>
                  <a:pt x="1221" y="920"/>
                </a:lnTo>
                <a:lnTo>
                  <a:pt x="1226" y="915"/>
                </a:lnTo>
                <a:lnTo>
                  <a:pt x="1231" y="915"/>
                </a:lnTo>
                <a:lnTo>
                  <a:pt x="1231" y="909"/>
                </a:lnTo>
                <a:lnTo>
                  <a:pt x="1237" y="904"/>
                </a:lnTo>
                <a:lnTo>
                  <a:pt x="1242" y="899"/>
                </a:lnTo>
                <a:lnTo>
                  <a:pt x="1242" y="894"/>
                </a:lnTo>
                <a:lnTo>
                  <a:pt x="2276" y="2364"/>
                </a:lnTo>
                <a:lnTo>
                  <a:pt x="1502" y="94"/>
                </a:lnTo>
                <a:lnTo>
                  <a:pt x="1502" y="99"/>
                </a:lnTo>
                <a:lnTo>
                  <a:pt x="1512" y="99"/>
                </a:lnTo>
                <a:lnTo>
                  <a:pt x="1512" y="94"/>
                </a:lnTo>
                <a:lnTo>
                  <a:pt x="1507" y="94"/>
                </a:lnTo>
                <a:lnTo>
                  <a:pt x="1502" y="94"/>
                </a:lnTo>
                <a:lnTo>
                  <a:pt x="2276" y="2364"/>
                </a:lnTo>
                <a:lnTo>
                  <a:pt x="1522" y="156"/>
                </a:lnTo>
                <a:lnTo>
                  <a:pt x="1522" y="161"/>
                </a:lnTo>
                <a:lnTo>
                  <a:pt x="1528" y="156"/>
                </a:lnTo>
                <a:lnTo>
                  <a:pt x="1522" y="156"/>
                </a:lnTo>
                <a:lnTo>
                  <a:pt x="2276" y="2364"/>
                </a:lnTo>
                <a:lnTo>
                  <a:pt x="3346" y="1579"/>
                </a:lnTo>
                <a:lnTo>
                  <a:pt x="3325" y="1507"/>
                </a:lnTo>
                <a:lnTo>
                  <a:pt x="3299" y="1455"/>
                </a:lnTo>
                <a:lnTo>
                  <a:pt x="3304" y="1476"/>
                </a:lnTo>
                <a:lnTo>
                  <a:pt x="3346" y="1579"/>
                </a:lnTo>
                <a:lnTo>
                  <a:pt x="2276" y="2364"/>
                </a:lnTo>
                <a:lnTo>
                  <a:pt x="1491" y="442"/>
                </a:lnTo>
                <a:lnTo>
                  <a:pt x="1486" y="442"/>
                </a:lnTo>
                <a:lnTo>
                  <a:pt x="1486" y="447"/>
                </a:lnTo>
                <a:lnTo>
                  <a:pt x="1491" y="442"/>
                </a:lnTo>
                <a:lnTo>
                  <a:pt x="2276" y="2364"/>
                </a:lnTo>
                <a:lnTo>
                  <a:pt x="1512" y="83"/>
                </a:lnTo>
                <a:lnTo>
                  <a:pt x="1507" y="89"/>
                </a:lnTo>
                <a:lnTo>
                  <a:pt x="1512" y="89"/>
                </a:lnTo>
                <a:lnTo>
                  <a:pt x="1512" y="83"/>
                </a:lnTo>
                <a:lnTo>
                  <a:pt x="2276" y="2364"/>
                </a:lnTo>
                <a:lnTo>
                  <a:pt x="1522" y="166"/>
                </a:lnTo>
                <a:lnTo>
                  <a:pt x="1528" y="166"/>
                </a:lnTo>
                <a:lnTo>
                  <a:pt x="1528" y="161"/>
                </a:lnTo>
                <a:lnTo>
                  <a:pt x="1522" y="161"/>
                </a:lnTo>
                <a:lnTo>
                  <a:pt x="1522" y="166"/>
                </a:lnTo>
                <a:lnTo>
                  <a:pt x="1522" y="161"/>
                </a:lnTo>
                <a:lnTo>
                  <a:pt x="1522" y="166"/>
                </a:lnTo>
                <a:lnTo>
                  <a:pt x="2276" y="2364"/>
                </a:lnTo>
                <a:lnTo>
                  <a:pt x="1522" y="208"/>
                </a:lnTo>
                <a:lnTo>
                  <a:pt x="1522" y="203"/>
                </a:lnTo>
                <a:lnTo>
                  <a:pt x="1528" y="203"/>
                </a:lnTo>
                <a:lnTo>
                  <a:pt x="1533" y="198"/>
                </a:lnTo>
                <a:lnTo>
                  <a:pt x="1538" y="198"/>
                </a:lnTo>
                <a:lnTo>
                  <a:pt x="1538" y="192"/>
                </a:lnTo>
                <a:lnTo>
                  <a:pt x="1543" y="187"/>
                </a:lnTo>
                <a:lnTo>
                  <a:pt x="1543" y="182"/>
                </a:lnTo>
                <a:lnTo>
                  <a:pt x="1543" y="177"/>
                </a:lnTo>
                <a:lnTo>
                  <a:pt x="1538" y="177"/>
                </a:lnTo>
                <a:lnTo>
                  <a:pt x="1533" y="177"/>
                </a:lnTo>
                <a:lnTo>
                  <a:pt x="1517" y="182"/>
                </a:lnTo>
                <a:lnTo>
                  <a:pt x="1517" y="187"/>
                </a:lnTo>
                <a:lnTo>
                  <a:pt x="1512" y="192"/>
                </a:lnTo>
                <a:lnTo>
                  <a:pt x="1512" y="198"/>
                </a:lnTo>
                <a:lnTo>
                  <a:pt x="1507" y="203"/>
                </a:lnTo>
                <a:lnTo>
                  <a:pt x="1512" y="203"/>
                </a:lnTo>
                <a:lnTo>
                  <a:pt x="1507" y="208"/>
                </a:lnTo>
                <a:lnTo>
                  <a:pt x="1512" y="203"/>
                </a:lnTo>
                <a:lnTo>
                  <a:pt x="1512" y="208"/>
                </a:lnTo>
                <a:lnTo>
                  <a:pt x="1517" y="208"/>
                </a:lnTo>
                <a:lnTo>
                  <a:pt x="1522" y="203"/>
                </a:lnTo>
                <a:lnTo>
                  <a:pt x="1522" y="208"/>
                </a:lnTo>
                <a:lnTo>
                  <a:pt x="2276" y="2364"/>
                </a:lnTo>
                <a:lnTo>
                  <a:pt x="1408" y="416"/>
                </a:lnTo>
                <a:lnTo>
                  <a:pt x="1403" y="411"/>
                </a:lnTo>
                <a:lnTo>
                  <a:pt x="1398" y="411"/>
                </a:lnTo>
                <a:lnTo>
                  <a:pt x="1393" y="411"/>
                </a:lnTo>
                <a:lnTo>
                  <a:pt x="1393" y="416"/>
                </a:lnTo>
                <a:lnTo>
                  <a:pt x="1387" y="416"/>
                </a:lnTo>
                <a:lnTo>
                  <a:pt x="1387" y="421"/>
                </a:lnTo>
                <a:lnTo>
                  <a:pt x="1393" y="421"/>
                </a:lnTo>
                <a:lnTo>
                  <a:pt x="1393" y="426"/>
                </a:lnTo>
                <a:lnTo>
                  <a:pt x="1398" y="421"/>
                </a:lnTo>
                <a:lnTo>
                  <a:pt x="1403" y="416"/>
                </a:lnTo>
                <a:lnTo>
                  <a:pt x="1408" y="416"/>
                </a:lnTo>
                <a:lnTo>
                  <a:pt x="2276" y="2364"/>
                </a:lnTo>
                <a:lnTo>
                  <a:pt x="1507" y="104"/>
                </a:lnTo>
                <a:lnTo>
                  <a:pt x="1507" y="109"/>
                </a:lnTo>
                <a:lnTo>
                  <a:pt x="1512" y="109"/>
                </a:lnTo>
                <a:lnTo>
                  <a:pt x="1512" y="114"/>
                </a:lnTo>
                <a:lnTo>
                  <a:pt x="1512" y="109"/>
                </a:lnTo>
                <a:lnTo>
                  <a:pt x="1512" y="114"/>
                </a:lnTo>
                <a:lnTo>
                  <a:pt x="1517" y="109"/>
                </a:lnTo>
                <a:lnTo>
                  <a:pt x="1522" y="104"/>
                </a:lnTo>
                <a:lnTo>
                  <a:pt x="1528" y="104"/>
                </a:lnTo>
                <a:lnTo>
                  <a:pt x="1522" y="99"/>
                </a:lnTo>
                <a:lnTo>
                  <a:pt x="1517" y="99"/>
                </a:lnTo>
                <a:lnTo>
                  <a:pt x="1507" y="104"/>
                </a:lnTo>
                <a:lnTo>
                  <a:pt x="2276" y="2364"/>
                </a:lnTo>
                <a:lnTo>
                  <a:pt x="1439" y="535"/>
                </a:lnTo>
                <a:lnTo>
                  <a:pt x="1439" y="530"/>
                </a:lnTo>
                <a:lnTo>
                  <a:pt x="1434" y="525"/>
                </a:lnTo>
                <a:lnTo>
                  <a:pt x="1429" y="530"/>
                </a:lnTo>
                <a:lnTo>
                  <a:pt x="1434" y="535"/>
                </a:lnTo>
                <a:lnTo>
                  <a:pt x="1439" y="535"/>
                </a:lnTo>
                <a:lnTo>
                  <a:pt x="2276" y="2364"/>
                </a:lnTo>
                <a:lnTo>
                  <a:pt x="1408" y="608"/>
                </a:lnTo>
                <a:lnTo>
                  <a:pt x="1413" y="608"/>
                </a:lnTo>
                <a:lnTo>
                  <a:pt x="1419" y="603"/>
                </a:lnTo>
                <a:lnTo>
                  <a:pt x="1413" y="598"/>
                </a:lnTo>
                <a:lnTo>
                  <a:pt x="1408" y="603"/>
                </a:lnTo>
                <a:lnTo>
                  <a:pt x="1408" y="608"/>
                </a:lnTo>
                <a:lnTo>
                  <a:pt x="2276" y="2364"/>
                </a:lnTo>
                <a:lnTo>
                  <a:pt x="1444" y="385"/>
                </a:lnTo>
                <a:lnTo>
                  <a:pt x="1444" y="390"/>
                </a:lnTo>
                <a:lnTo>
                  <a:pt x="1439" y="385"/>
                </a:lnTo>
                <a:lnTo>
                  <a:pt x="1439" y="390"/>
                </a:lnTo>
                <a:lnTo>
                  <a:pt x="1434" y="390"/>
                </a:lnTo>
                <a:lnTo>
                  <a:pt x="1429" y="390"/>
                </a:lnTo>
                <a:lnTo>
                  <a:pt x="1429" y="395"/>
                </a:lnTo>
                <a:lnTo>
                  <a:pt x="1429" y="400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05"/>
                </a:lnTo>
                <a:lnTo>
                  <a:pt x="1429" y="411"/>
                </a:lnTo>
                <a:lnTo>
                  <a:pt x="1429" y="416"/>
                </a:lnTo>
                <a:lnTo>
                  <a:pt x="1434" y="411"/>
                </a:lnTo>
                <a:lnTo>
                  <a:pt x="1434" y="416"/>
                </a:lnTo>
                <a:lnTo>
                  <a:pt x="1439" y="416"/>
                </a:lnTo>
                <a:lnTo>
                  <a:pt x="1444" y="416"/>
                </a:lnTo>
                <a:lnTo>
                  <a:pt x="1450" y="411"/>
                </a:lnTo>
                <a:lnTo>
                  <a:pt x="1455" y="411"/>
                </a:lnTo>
                <a:lnTo>
                  <a:pt x="1460" y="405"/>
                </a:lnTo>
                <a:lnTo>
                  <a:pt x="1460" y="400"/>
                </a:lnTo>
                <a:lnTo>
                  <a:pt x="1465" y="400"/>
                </a:lnTo>
                <a:lnTo>
                  <a:pt x="1460" y="395"/>
                </a:lnTo>
                <a:lnTo>
                  <a:pt x="1465" y="395"/>
                </a:lnTo>
                <a:lnTo>
                  <a:pt x="1460" y="395"/>
                </a:lnTo>
                <a:lnTo>
                  <a:pt x="1460" y="390"/>
                </a:lnTo>
                <a:lnTo>
                  <a:pt x="1465" y="390"/>
                </a:lnTo>
                <a:lnTo>
                  <a:pt x="1460" y="390"/>
                </a:lnTo>
                <a:lnTo>
                  <a:pt x="1455" y="390"/>
                </a:lnTo>
                <a:lnTo>
                  <a:pt x="1455" y="385"/>
                </a:lnTo>
                <a:lnTo>
                  <a:pt x="1455" y="390"/>
                </a:lnTo>
                <a:lnTo>
                  <a:pt x="1455" y="385"/>
                </a:lnTo>
                <a:lnTo>
                  <a:pt x="1450" y="385"/>
                </a:lnTo>
                <a:lnTo>
                  <a:pt x="1450" y="390"/>
                </a:lnTo>
                <a:lnTo>
                  <a:pt x="1450" y="385"/>
                </a:lnTo>
                <a:lnTo>
                  <a:pt x="1444" y="385"/>
                </a:lnTo>
                <a:lnTo>
                  <a:pt x="2276" y="2364"/>
                </a:lnTo>
                <a:lnTo>
                  <a:pt x="1444" y="468"/>
                </a:lnTo>
                <a:lnTo>
                  <a:pt x="1434" y="473"/>
                </a:lnTo>
                <a:lnTo>
                  <a:pt x="1434" y="468"/>
                </a:lnTo>
                <a:lnTo>
                  <a:pt x="1429" y="463"/>
                </a:lnTo>
                <a:lnTo>
                  <a:pt x="1424" y="463"/>
                </a:lnTo>
                <a:lnTo>
                  <a:pt x="1419" y="468"/>
                </a:lnTo>
                <a:lnTo>
                  <a:pt x="1413" y="473"/>
                </a:lnTo>
                <a:lnTo>
                  <a:pt x="1408" y="483"/>
                </a:lnTo>
                <a:lnTo>
                  <a:pt x="1413" y="483"/>
                </a:lnTo>
                <a:lnTo>
                  <a:pt x="1408" y="489"/>
                </a:lnTo>
                <a:lnTo>
                  <a:pt x="1413" y="489"/>
                </a:lnTo>
                <a:lnTo>
                  <a:pt x="1419" y="489"/>
                </a:lnTo>
                <a:lnTo>
                  <a:pt x="1424" y="483"/>
                </a:lnTo>
                <a:lnTo>
                  <a:pt x="1429" y="483"/>
                </a:lnTo>
                <a:lnTo>
                  <a:pt x="1429" y="489"/>
                </a:lnTo>
                <a:lnTo>
                  <a:pt x="1434" y="489"/>
                </a:lnTo>
                <a:lnTo>
                  <a:pt x="1429" y="489"/>
                </a:lnTo>
                <a:lnTo>
                  <a:pt x="1434" y="489"/>
                </a:lnTo>
                <a:lnTo>
                  <a:pt x="1439" y="483"/>
                </a:lnTo>
                <a:lnTo>
                  <a:pt x="1444" y="478"/>
                </a:lnTo>
                <a:lnTo>
                  <a:pt x="1444" y="473"/>
                </a:lnTo>
                <a:lnTo>
                  <a:pt x="1444" y="468"/>
                </a:lnTo>
                <a:lnTo>
                  <a:pt x="2276" y="2364"/>
                </a:lnTo>
                <a:lnTo>
                  <a:pt x="1450" y="598"/>
                </a:lnTo>
                <a:lnTo>
                  <a:pt x="1455" y="592"/>
                </a:lnTo>
                <a:lnTo>
                  <a:pt x="1450" y="592"/>
                </a:lnTo>
                <a:lnTo>
                  <a:pt x="1450" y="598"/>
                </a:lnTo>
                <a:lnTo>
                  <a:pt x="2276" y="2364"/>
                </a:lnTo>
                <a:lnTo>
                  <a:pt x="3907" y="286"/>
                </a:lnTo>
                <a:lnTo>
                  <a:pt x="3902" y="286"/>
                </a:lnTo>
                <a:lnTo>
                  <a:pt x="3902" y="291"/>
                </a:lnTo>
                <a:lnTo>
                  <a:pt x="3907" y="291"/>
                </a:lnTo>
                <a:lnTo>
                  <a:pt x="3907" y="286"/>
                </a:lnTo>
                <a:lnTo>
                  <a:pt x="2276" y="2364"/>
                </a:lnTo>
                <a:lnTo>
                  <a:pt x="3876" y="255"/>
                </a:lnTo>
                <a:lnTo>
                  <a:pt x="3871" y="255"/>
                </a:lnTo>
                <a:lnTo>
                  <a:pt x="3865" y="250"/>
                </a:lnTo>
                <a:lnTo>
                  <a:pt x="3860" y="250"/>
                </a:lnTo>
                <a:lnTo>
                  <a:pt x="3845" y="244"/>
                </a:lnTo>
                <a:lnTo>
                  <a:pt x="3850" y="250"/>
                </a:lnTo>
                <a:lnTo>
                  <a:pt x="3845" y="255"/>
                </a:lnTo>
                <a:lnTo>
                  <a:pt x="3850" y="255"/>
                </a:lnTo>
                <a:lnTo>
                  <a:pt x="3855" y="255"/>
                </a:lnTo>
                <a:lnTo>
                  <a:pt x="3860" y="255"/>
                </a:lnTo>
                <a:lnTo>
                  <a:pt x="3865" y="255"/>
                </a:lnTo>
                <a:lnTo>
                  <a:pt x="3871" y="255"/>
                </a:lnTo>
                <a:lnTo>
                  <a:pt x="3871" y="260"/>
                </a:lnTo>
                <a:lnTo>
                  <a:pt x="3876" y="255"/>
                </a:lnTo>
                <a:lnTo>
                  <a:pt x="2276" y="2364"/>
                </a:lnTo>
                <a:lnTo>
                  <a:pt x="3793" y="198"/>
                </a:lnTo>
                <a:lnTo>
                  <a:pt x="3793" y="192"/>
                </a:lnTo>
                <a:lnTo>
                  <a:pt x="3788" y="192"/>
                </a:lnTo>
                <a:lnTo>
                  <a:pt x="3782" y="198"/>
                </a:lnTo>
                <a:lnTo>
                  <a:pt x="3782" y="203"/>
                </a:lnTo>
                <a:lnTo>
                  <a:pt x="3782" y="208"/>
                </a:lnTo>
                <a:lnTo>
                  <a:pt x="3788" y="203"/>
                </a:lnTo>
                <a:lnTo>
                  <a:pt x="3793" y="198"/>
                </a:lnTo>
                <a:lnTo>
                  <a:pt x="2276" y="2364"/>
                </a:lnTo>
                <a:lnTo>
                  <a:pt x="3814" y="234"/>
                </a:lnTo>
                <a:lnTo>
                  <a:pt x="3808" y="234"/>
                </a:lnTo>
                <a:lnTo>
                  <a:pt x="3819" y="234"/>
                </a:lnTo>
                <a:lnTo>
                  <a:pt x="3819" y="239"/>
                </a:lnTo>
                <a:lnTo>
                  <a:pt x="3824" y="239"/>
                </a:lnTo>
                <a:lnTo>
                  <a:pt x="3829" y="239"/>
                </a:lnTo>
                <a:lnTo>
                  <a:pt x="3829" y="234"/>
                </a:lnTo>
                <a:lnTo>
                  <a:pt x="3819" y="234"/>
                </a:lnTo>
                <a:lnTo>
                  <a:pt x="3814" y="234"/>
                </a:lnTo>
                <a:lnTo>
                  <a:pt x="2276" y="2364"/>
                </a:lnTo>
                <a:lnTo>
                  <a:pt x="3938" y="317"/>
                </a:lnTo>
                <a:lnTo>
                  <a:pt x="3933" y="317"/>
                </a:lnTo>
                <a:lnTo>
                  <a:pt x="3933" y="322"/>
                </a:lnTo>
                <a:lnTo>
                  <a:pt x="3938" y="317"/>
                </a:lnTo>
                <a:lnTo>
                  <a:pt x="2276" y="2364"/>
                </a:lnTo>
                <a:lnTo>
                  <a:pt x="644" y="0"/>
                </a:lnTo>
                <a:lnTo>
                  <a:pt x="686" y="89"/>
                </a:lnTo>
                <a:lnTo>
                  <a:pt x="717" y="172"/>
                </a:lnTo>
                <a:lnTo>
                  <a:pt x="686" y="78"/>
                </a:lnTo>
                <a:lnTo>
                  <a:pt x="650" y="0"/>
                </a:lnTo>
                <a:lnTo>
                  <a:pt x="644" y="0"/>
                </a:lnTo>
                <a:lnTo>
                  <a:pt x="2276" y="2364"/>
                </a:lnTo>
                <a:lnTo>
                  <a:pt x="738" y="509"/>
                </a:lnTo>
                <a:lnTo>
                  <a:pt x="728" y="452"/>
                </a:lnTo>
                <a:lnTo>
                  <a:pt x="728" y="411"/>
                </a:lnTo>
                <a:lnTo>
                  <a:pt x="712" y="385"/>
                </a:lnTo>
                <a:lnTo>
                  <a:pt x="728" y="447"/>
                </a:lnTo>
                <a:lnTo>
                  <a:pt x="738" y="509"/>
                </a:lnTo>
                <a:lnTo>
                  <a:pt x="2276" y="2364"/>
                </a:lnTo>
                <a:lnTo>
                  <a:pt x="5" y="982"/>
                </a:lnTo>
                <a:lnTo>
                  <a:pt x="11" y="982"/>
                </a:lnTo>
                <a:lnTo>
                  <a:pt x="11" y="977"/>
                </a:lnTo>
                <a:lnTo>
                  <a:pt x="0" y="982"/>
                </a:lnTo>
                <a:lnTo>
                  <a:pt x="0" y="987"/>
                </a:lnTo>
                <a:lnTo>
                  <a:pt x="5" y="982"/>
                </a:lnTo>
                <a:lnTo>
                  <a:pt x="2276" y="2364"/>
                </a:lnTo>
                <a:lnTo>
                  <a:pt x="4286" y="2998"/>
                </a:lnTo>
                <a:lnTo>
                  <a:pt x="4281" y="3003"/>
                </a:lnTo>
                <a:lnTo>
                  <a:pt x="4292" y="3003"/>
                </a:lnTo>
                <a:lnTo>
                  <a:pt x="4292" y="2998"/>
                </a:lnTo>
                <a:lnTo>
                  <a:pt x="4286" y="2998"/>
                </a:lnTo>
                <a:lnTo>
                  <a:pt x="2276" y="2364"/>
                </a:lnTo>
                <a:lnTo>
                  <a:pt x="3938" y="286"/>
                </a:lnTo>
                <a:lnTo>
                  <a:pt x="3933" y="286"/>
                </a:lnTo>
                <a:lnTo>
                  <a:pt x="3933" y="291"/>
                </a:lnTo>
                <a:lnTo>
                  <a:pt x="3938" y="291"/>
                </a:lnTo>
                <a:lnTo>
                  <a:pt x="3938" y="286"/>
                </a:lnTo>
                <a:lnTo>
                  <a:pt x="3938" y="291"/>
                </a:lnTo>
                <a:lnTo>
                  <a:pt x="3938" y="286"/>
                </a:lnTo>
                <a:lnTo>
                  <a:pt x="2276" y="2364"/>
                </a:lnTo>
                <a:lnTo>
                  <a:pt x="3985" y="296"/>
                </a:lnTo>
                <a:lnTo>
                  <a:pt x="3990" y="302"/>
                </a:lnTo>
                <a:lnTo>
                  <a:pt x="3990" y="296"/>
                </a:lnTo>
                <a:lnTo>
                  <a:pt x="3985" y="296"/>
                </a:lnTo>
                <a:lnTo>
                  <a:pt x="2276" y="2364"/>
                </a:lnTo>
                <a:lnTo>
                  <a:pt x="4364" y="3018"/>
                </a:lnTo>
                <a:lnTo>
                  <a:pt x="4364" y="3008"/>
                </a:lnTo>
                <a:lnTo>
                  <a:pt x="4359" y="3013"/>
                </a:lnTo>
                <a:lnTo>
                  <a:pt x="4359" y="3018"/>
                </a:lnTo>
                <a:lnTo>
                  <a:pt x="4364" y="3018"/>
                </a:lnTo>
                <a:lnTo>
                  <a:pt x="2276" y="2364"/>
                </a:lnTo>
                <a:lnTo>
                  <a:pt x="4369" y="515"/>
                </a:lnTo>
                <a:lnTo>
                  <a:pt x="4375" y="499"/>
                </a:lnTo>
                <a:lnTo>
                  <a:pt x="4369" y="494"/>
                </a:lnTo>
                <a:lnTo>
                  <a:pt x="4359" y="478"/>
                </a:lnTo>
                <a:lnTo>
                  <a:pt x="4343" y="473"/>
                </a:lnTo>
                <a:lnTo>
                  <a:pt x="4328" y="478"/>
                </a:lnTo>
                <a:lnTo>
                  <a:pt x="4292" y="483"/>
                </a:lnTo>
                <a:lnTo>
                  <a:pt x="4286" y="483"/>
                </a:lnTo>
                <a:lnTo>
                  <a:pt x="4286" y="473"/>
                </a:lnTo>
                <a:lnTo>
                  <a:pt x="4286" y="463"/>
                </a:lnTo>
                <a:lnTo>
                  <a:pt x="4271" y="442"/>
                </a:lnTo>
                <a:lnTo>
                  <a:pt x="4255" y="431"/>
                </a:lnTo>
                <a:lnTo>
                  <a:pt x="4260" y="426"/>
                </a:lnTo>
                <a:lnTo>
                  <a:pt x="4266" y="421"/>
                </a:lnTo>
                <a:lnTo>
                  <a:pt x="4276" y="411"/>
                </a:lnTo>
                <a:lnTo>
                  <a:pt x="4281" y="405"/>
                </a:lnTo>
                <a:lnTo>
                  <a:pt x="4276" y="395"/>
                </a:lnTo>
                <a:lnTo>
                  <a:pt x="4250" y="385"/>
                </a:lnTo>
                <a:lnTo>
                  <a:pt x="4234" y="374"/>
                </a:lnTo>
                <a:lnTo>
                  <a:pt x="4229" y="364"/>
                </a:lnTo>
                <a:lnTo>
                  <a:pt x="4229" y="359"/>
                </a:lnTo>
                <a:lnTo>
                  <a:pt x="4250" y="322"/>
                </a:lnTo>
                <a:lnTo>
                  <a:pt x="4250" y="312"/>
                </a:lnTo>
                <a:lnTo>
                  <a:pt x="4240" y="296"/>
                </a:lnTo>
                <a:lnTo>
                  <a:pt x="4208" y="291"/>
                </a:lnTo>
                <a:lnTo>
                  <a:pt x="4198" y="286"/>
                </a:lnTo>
                <a:lnTo>
                  <a:pt x="4193" y="276"/>
                </a:lnTo>
                <a:lnTo>
                  <a:pt x="4198" y="260"/>
                </a:lnTo>
                <a:lnTo>
                  <a:pt x="4208" y="239"/>
                </a:lnTo>
                <a:lnTo>
                  <a:pt x="4219" y="224"/>
                </a:lnTo>
                <a:lnTo>
                  <a:pt x="4208" y="218"/>
                </a:lnTo>
                <a:lnTo>
                  <a:pt x="4193" y="218"/>
                </a:lnTo>
                <a:lnTo>
                  <a:pt x="4177" y="218"/>
                </a:lnTo>
                <a:lnTo>
                  <a:pt x="4167" y="218"/>
                </a:lnTo>
                <a:lnTo>
                  <a:pt x="4162" y="208"/>
                </a:lnTo>
                <a:lnTo>
                  <a:pt x="4156" y="177"/>
                </a:lnTo>
                <a:lnTo>
                  <a:pt x="4156" y="166"/>
                </a:lnTo>
                <a:lnTo>
                  <a:pt x="4141" y="156"/>
                </a:lnTo>
                <a:lnTo>
                  <a:pt x="4099" y="135"/>
                </a:lnTo>
                <a:lnTo>
                  <a:pt x="4073" y="130"/>
                </a:lnTo>
                <a:lnTo>
                  <a:pt x="4079" y="130"/>
                </a:lnTo>
                <a:lnTo>
                  <a:pt x="4073" y="125"/>
                </a:lnTo>
                <a:lnTo>
                  <a:pt x="4063" y="114"/>
                </a:lnTo>
                <a:lnTo>
                  <a:pt x="4053" y="120"/>
                </a:lnTo>
                <a:lnTo>
                  <a:pt x="4042" y="125"/>
                </a:lnTo>
                <a:lnTo>
                  <a:pt x="4027" y="135"/>
                </a:lnTo>
                <a:lnTo>
                  <a:pt x="4006" y="146"/>
                </a:lnTo>
                <a:lnTo>
                  <a:pt x="3985" y="146"/>
                </a:lnTo>
                <a:lnTo>
                  <a:pt x="3975" y="140"/>
                </a:lnTo>
                <a:lnTo>
                  <a:pt x="3959" y="130"/>
                </a:lnTo>
                <a:lnTo>
                  <a:pt x="3954" y="120"/>
                </a:lnTo>
                <a:lnTo>
                  <a:pt x="3949" y="125"/>
                </a:lnTo>
                <a:lnTo>
                  <a:pt x="3943" y="140"/>
                </a:lnTo>
                <a:lnTo>
                  <a:pt x="3949" y="151"/>
                </a:lnTo>
                <a:lnTo>
                  <a:pt x="3954" y="156"/>
                </a:lnTo>
                <a:lnTo>
                  <a:pt x="3969" y="166"/>
                </a:lnTo>
                <a:lnTo>
                  <a:pt x="3969" y="172"/>
                </a:lnTo>
                <a:lnTo>
                  <a:pt x="3969" y="166"/>
                </a:lnTo>
                <a:lnTo>
                  <a:pt x="3980" y="177"/>
                </a:lnTo>
                <a:lnTo>
                  <a:pt x="3975" y="187"/>
                </a:lnTo>
                <a:lnTo>
                  <a:pt x="3975" y="198"/>
                </a:lnTo>
                <a:lnTo>
                  <a:pt x="3985" y="208"/>
                </a:lnTo>
                <a:lnTo>
                  <a:pt x="4011" y="234"/>
                </a:lnTo>
                <a:lnTo>
                  <a:pt x="4037" y="255"/>
                </a:lnTo>
                <a:lnTo>
                  <a:pt x="4042" y="276"/>
                </a:lnTo>
                <a:lnTo>
                  <a:pt x="4042" y="281"/>
                </a:lnTo>
                <a:lnTo>
                  <a:pt x="4032" y="291"/>
                </a:lnTo>
                <a:lnTo>
                  <a:pt x="3995" y="260"/>
                </a:lnTo>
                <a:lnTo>
                  <a:pt x="3969" y="244"/>
                </a:lnTo>
                <a:lnTo>
                  <a:pt x="3933" y="229"/>
                </a:lnTo>
                <a:lnTo>
                  <a:pt x="3912" y="218"/>
                </a:lnTo>
                <a:lnTo>
                  <a:pt x="3891" y="192"/>
                </a:lnTo>
                <a:lnTo>
                  <a:pt x="3850" y="151"/>
                </a:lnTo>
                <a:lnTo>
                  <a:pt x="3871" y="182"/>
                </a:lnTo>
                <a:lnTo>
                  <a:pt x="3881" y="192"/>
                </a:lnTo>
                <a:lnTo>
                  <a:pt x="3876" y="198"/>
                </a:lnTo>
                <a:lnTo>
                  <a:pt x="3876" y="192"/>
                </a:lnTo>
                <a:lnTo>
                  <a:pt x="3782" y="125"/>
                </a:lnTo>
                <a:lnTo>
                  <a:pt x="3788" y="120"/>
                </a:lnTo>
                <a:lnTo>
                  <a:pt x="3782" y="120"/>
                </a:lnTo>
                <a:lnTo>
                  <a:pt x="3788" y="120"/>
                </a:lnTo>
                <a:lnTo>
                  <a:pt x="3788" y="114"/>
                </a:lnTo>
                <a:lnTo>
                  <a:pt x="3782" y="114"/>
                </a:lnTo>
                <a:lnTo>
                  <a:pt x="3788" y="114"/>
                </a:lnTo>
                <a:lnTo>
                  <a:pt x="3782" y="114"/>
                </a:lnTo>
                <a:lnTo>
                  <a:pt x="3777" y="120"/>
                </a:lnTo>
                <a:lnTo>
                  <a:pt x="3694" y="57"/>
                </a:lnTo>
                <a:lnTo>
                  <a:pt x="3689" y="42"/>
                </a:lnTo>
                <a:lnTo>
                  <a:pt x="3689" y="37"/>
                </a:lnTo>
                <a:lnTo>
                  <a:pt x="3684" y="47"/>
                </a:lnTo>
                <a:lnTo>
                  <a:pt x="3678" y="42"/>
                </a:lnTo>
                <a:lnTo>
                  <a:pt x="3684" y="31"/>
                </a:lnTo>
                <a:lnTo>
                  <a:pt x="3684" y="26"/>
                </a:lnTo>
                <a:lnTo>
                  <a:pt x="3678" y="26"/>
                </a:lnTo>
                <a:lnTo>
                  <a:pt x="3678" y="11"/>
                </a:lnTo>
                <a:lnTo>
                  <a:pt x="3684" y="0"/>
                </a:lnTo>
                <a:lnTo>
                  <a:pt x="2858" y="0"/>
                </a:lnTo>
                <a:lnTo>
                  <a:pt x="2852" y="11"/>
                </a:lnTo>
                <a:lnTo>
                  <a:pt x="2837" y="16"/>
                </a:lnTo>
                <a:lnTo>
                  <a:pt x="2785" y="37"/>
                </a:lnTo>
                <a:lnTo>
                  <a:pt x="2774" y="42"/>
                </a:lnTo>
                <a:lnTo>
                  <a:pt x="2769" y="47"/>
                </a:lnTo>
                <a:lnTo>
                  <a:pt x="2774" y="63"/>
                </a:lnTo>
                <a:lnTo>
                  <a:pt x="2780" y="73"/>
                </a:lnTo>
                <a:lnTo>
                  <a:pt x="2780" y="78"/>
                </a:lnTo>
                <a:lnTo>
                  <a:pt x="2780" y="83"/>
                </a:lnTo>
                <a:lnTo>
                  <a:pt x="2774" y="89"/>
                </a:lnTo>
                <a:lnTo>
                  <a:pt x="2780" y="94"/>
                </a:lnTo>
                <a:lnTo>
                  <a:pt x="2795" y="104"/>
                </a:lnTo>
                <a:lnTo>
                  <a:pt x="2800" y="114"/>
                </a:lnTo>
                <a:lnTo>
                  <a:pt x="2795" y="125"/>
                </a:lnTo>
                <a:lnTo>
                  <a:pt x="2806" y="120"/>
                </a:lnTo>
                <a:lnTo>
                  <a:pt x="2806" y="114"/>
                </a:lnTo>
                <a:lnTo>
                  <a:pt x="2811" y="114"/>
                </a:lnTo>
                <a:lnTo>
                  <a:pt x="2816" y="109"/>
                </a:lnTo>
                <a:lnTo>
                  <a:pt x="2837" y="109"/>
                </a:lnTo>
                <a:lnTo>
                  <a:pt x="2858" y="104"/>
                </a:lnTo>
                <a:lnTo>
                  <a:pt x="2863" y="109"/>
                </a:lnTo>
                <a:lnTo>
                  <a:pt x="2863" y="120"/>
                </a:lnTo>
                <a:lnTo>
                  <a:pt x="2858" y="120"/>
                </a:lnTo>
                <a:lnTo>
                  <a:pt x="2852" y="125"/>
                </a:lnTo>
                <a:lnTo>
                  <a:pt x="2858" y="130"/>
                </a:lnTo>
                <a:lnTo>
                  <a:pt x="2868" y="140"/>
                </a:lnTo>
                <a:lnTo>
                  <a:pt x="2868" y="151"/>
                </a:lnTo>
                <a:lnTo>
                  <a:pt x="2868" y="156"/>
                </a:lnTo>
                <a:lnTo>
                  <a:pt x="2863" y="172"/>
                </a:lnTo>
                <a:lnTo>
                  <a:pt x="2858" y="177"/>
                </a:lnTo>
                <a:lnTo>
                  <a:pt x="2847" y="177"/>
                </a:lnTo>
                <a:lnTo>
                  <a:pt x="2842" y="182"/>
                </a:lnTo>
                <a:lnTo>
                  <a:pt x="2842" y="192"/>
                </a:lnTo>
                <a:lnTo>
                  <a:pt x="2837" y="208"/>
                </a:lnTo>
                <a:lnTo>
                  <a:pt x="2837" y="213"/>
                </a:lnTo>
                <a:lnTo>
                  <a:pt x="2837" y="218"/>
                </a:lnTo>
                <a:lnTo>
                  <a:pt x="2837" y="239"/>
                </a:lnTo>
                <a:lnTo>
                  <a:pt x="2837" y="244"/>
                </a:lnTo>
                <a:lnTo>
                  <a:pt x="2832" y="244"/>
                </a:lnTo>
                <a:lnTo>
                  <a:pt x="2816" y="244"/>
                </a:lnTo>
                <a:lnTo>
                  <a:pt x="2811" y="239"/>
                </a:lnTo>
                <a:lnTo>
                  <a:pt x="2800" y="229"/>
                </a:lnTo>
                <a:lnTo>
                  <a:pt x="2795" y="229"/>
                </a:lnTo>
                <a:lnTo>
                  <a:pt x="2795" y="234"/>
                </a:lnTo>
                <a:lnTo>
                  <a:pt x="2800" y="239"/>
                </a:lnTo>
                <a:lnTo>
                  <a:pt x="2806" y="260"/>
                </a:lnTo>
                <a:lnTo>
                  <a:pt x="2800" y="270"/>
                </a:lnTo>
                <a:lnTo>
                  <a:pt x="2795" y="270"/>
                </a:lnTo>
                <a:lnTo>
                  <a:pt x="2790" y="270"/>
                </a:lnTo>
                <a:lnTo>
                  <a:pt x="2790" y="281"/>
                </a:lnTo>
                <a:lnTo>
                  <a:pt x="2795" y="291"/>
                </a:lnTo>
                <a:lnTo>
                  <a:pt x="2785" y="291"/>
                </a:lnTo>
                <a:lnTo>
                  <a:pt x="2790" y="296"/>
                </a:lnTo>
                <a:lnTo>
                  <a:pt x="2811" y="312"/>
                </a:lnTo>
                <a:lnTo>
                  <a:pt x="2816" y="312"/>
                </a:lnTo>
                <a:lnTo>
                  <a:pt x="2816" y="327"/>
                </a:lnTo>
                <a:lnTo>
                  <a:pt x="2816" y="333"/>
                </a:lnTo>
                <a:lnTo>
                  <a:pt x="2811" y="327"/>
                </a:lnTo>
                <a:lnTo>
                  <a:pt x="2806" y="322"/>
                </a:lnTo>
                <a:lnTo>
                  <a:pt x="2800" y="322"/>
                </a:lnTo>
                <a:lnTo>
                  <a:pt x="2795" y="327"/>
                </a:lnTo>
                <a:lnTo>
                  <a:pt x="2800" y="333"/>
                </a:lnTo>
                <a:lnTo>
                  <a:pt x="2806" y="338"/>
                </a:lnTo>
                <a:lnTo>
                  <a:pt x="2800" y="338"/>
                </a:lnTo>
                <a:lnTo>
                  <a:pt x="2795" y="333"/>
                </a:lnTo>
                <a:lnTo>
                  <a:pt x="2780" y="322"/>
                </a:lnTo>
                <a:lnTo>
                  <a:pt x="2774" y="327"/>
                </a:lnTo>
                <a:lnTo>
                  <a:pt x="2774" y="333"/>
                </a:lnTo>
                <a:lnTo>
                  <a:pt x="2785" y="338"/>
                </a:lnTo>
                <a:lnTo>
                  <a:pt x="2790" y="348"/>
                </a:lnTo>
                <a:lnTo>
                  <a:pt x="2790" y="353"/>
                </a:lnTo>
                <a:lnTo>
                  <a:pt x="2785" y="353"/>
                </a:lnTo>
                <a:lnTo>
                  <a:pt x="2774" y="353"/>
                </a:lnTo>
                <a:lnTo>
                  <a:pt x="2769" y="353"/>
                </a:lnTo>
                <a:lnTo>
                  <a:pt x="2774" y="359"/>
                </a:lnTo>
                <a:lnTo>
                  <a:pt x="2785" y="364"/>
                </a:lnTo>
                <a:lnTo>
                  <a:pt x="2785" y="369"/>
                </a:lnTo>
                <a:lnTo>
                  <a:pt x="2785" y="374"/>
                </a:lnTo>
                <a:lnTo>
                  <a:pt x="2774" y="390"/>
                </a:lnTo>
                <a:lnTo>
                  <a:pt x="2774" y="395"/>
                </a:lnTo>
                <a:lnTo>
                  <a:pt x="2774" y="400"/>
                </a:lnTo>
                <a:lnTo>
                  <a:pt x="2785" y="395"/>
                </a:lnTo>
                <a:lnTo>
                  <a:pt x="2790" y="395"/>
                </a:lnTo>
                <a:lnTo>
                  <a:pt x="2790" y="405"/>
                </a:lnTo>
                <a:lnTo>
                  <a:pt x="2790" y="416"/>
                </a:lnTo>
                <a:lnTo>
                  <a:pt x="2790" y="426"/>
                </a:lnTo>
                <a:lnTo>
                  <a:pt x="2800" y="431"/>
                </a:lnTo>
                <a:lnTo>
                  <a:pt x="2806" y="431"/>
                </a:lnTo>
                <a:lnTo>
                  <a:pt x="2806" y="437"/>
                </a:lnTo>
                <a:lnTo>
                  <a:pt x="2800" y="437"/>
                </a:lnTo>
                <a:lnTo>
                  <a:pt x="2800" y="442"/>
                </a:lnTo>
                <a:lnTo>
                  <a:pt x="2800" y="447"/>
                </a:lnTo>
                <a:lnTo>
                  <a:pt x="2811" y="452"/>
                </a:lnTo>
                <a:lnTo>
                  <a:pt x="2832" y="452"/>
                </a:lnTo>
                <a:lnTo>
                  <a:pt x="2842" y="442"/>
                </a:lnTo>
                <a:lnTo>
                  <a:pt x="2847" y="447"/>
                </a:lnTo>
                <a:lnTo>
                  <a:pt x="2858" y="463"/>
                </a:lnTo>
                <a:lnTo>
                  <a:pt x="2863" y="463"/>
                </a:lnTo>
                <a:lnTo>
                  <a:pt x="2868" y="457"/>
                </a:lnTo>
                <a:lnTo>
                  <a:pt x="2868" y="468"/>
                </a:lnTo>
                <a:lnTo>
                  <a:pt x="2863" y="473"/>
                </a:lnTo>
                <a:lnTo>
                  <a:pt x="2847" y="478"/>
                </a:lnTo>
                <a:lnTo>
                  <a:pt x="2816" y="494"/>
                </a:lnTo>
                <a:lnTo>
                  <a:pt x="2785" y="520"/>
                </a:lnTo>
                <a:lnTo>
                  <a:pt x="2754" y="561"/>
                </a:lnTo>
                <a:lnTo>
                  <a:pt x="2774" y="556"/>
                </a:lnTo>
                <a:lnTo>
                  <a:pt x="2795" y="556"/>
                </a:lnTo>
                <a:lnTo>
                  <a:pt x="2800" y="561"/>
                </a:lnTo>
                <a:lnTo>
                  <a:pt x="2811" y="572"/>
                </a:lnTo>
                <a:lnTo>
                  <a:pt x="2821" y="587"/>
                </a:lnTo>
                <a:lnTo>
                  <a:pt x="2837" y="592"/>
                </a:lnTo>
                <a:lnTo>
                  <a:pt x="2842" y="592"/>
                </a:lnTo>
                <a:lnTo>
                  <a:pt x="2837" y="608"/>
                </a:lnTo>
                <a:lnTo>
                  <a:pt x="2821" y="629"/>
                </a:lnTo>
                <a:lnTo>
                  <a:pt x="2832" y="644"/>
                </a:lnTo>
                <a:lnTo>
                  <a:pt x="2837" y="650"/>
                </a:lnTo>
                <a:lnTo>
                  <a:pt x="2847" y="655"/>
                </a:lnTo>
                <a:lnTo>
                  <a:pt x="2878" y="655"/>
                </a:lnTo>
                <a:lnTo>
                  <a:pt x="2910" y="655"/>
                </a:lnTo>
                <a:lnTo>
                  <a:pt x="2920" y="660"/>
                </a:lnTo>
                <a:lnTo>
                  <a:pt x="2920" y="686"/>
                </a:lnTo>
                <a:lnTo>
                  <a:pt x="2925" y="702"/>
                </a:lnTo>
                <a:lnTo>
                  <a:pt x="2930" y="707"/>
                </a:lnTo>
                <a:lnTo>
                  <a:pt x="2951" y="696"/>
                </a:lnTo>
                <a:lnTo>
                  <a:pt x="2977" y="681"/>
                </a:lnTo>
                <a:lnTo>
                  <a:pt x="2977" y="686"/>
                </a:lnTo>
                <a:lnTo>
                  <a:pt x="2998" y="727"/>
                </a:lnTo>
                <a:lnTo>
                  <a:pt x="3029" y="769"/>
                </a:lnTo>
                <a:lnTo>
                  <a:pt x="3019" y="769"/>
                </a:lnTo>
                <a:lnTo>
                  <a:pt x="3008" y="774"/>
                </a:lnTo>
                <a:lnTo>
                  <a:pt x="3013" y="774"/>
                </a:lnTo>
                <a:lnTo>
                  <a:pt x="3034" y="774"/>
                </a:lnTo>
                <a:lnTo>
                  <a:pt x="3060" y="800"/>
                </a:lnTo>
                <a:lnTo>
                  <a:pt x="3045" y="769"/>
                </a:lnTo>
                <a:lnTo>
                  <a:pt x="3050" y="774"/>
                </a:lnTo>
                <a:lnTo>
                  <a:pt x="3055" y="774"/>
                </a:lnTo>
                <a:lnTo>
                  <a:pt x="3071" y="790"/>
                </a:lnTo>
                <a:lnTo>
                  <a:pt x="3081" y="800"/>
                </a:lnTo>
                <a:lnTo>
                  <a:pt x="3086" y="800"/>
                </a:lnTo>
                <a:lnTo>
                  <a:pt x="3091" y="800"/>
                </a:lnTo>
                <a:lnTo>
                  <a:pt x="3091" y="790"/>
                </a:lnTo>
                <a:lnTo>
                  <a:pt x="3076" y="774"/>
                </a:lnTo>
                <a:lnTo>
                  <a:pt x="3071" y="769"/>
                </a:lnTo>
                <a:lnTo>
                  <a:pt x="3081" y="769"/>
                </a:lnTo>
                <a:lnTo>
                  <a:pt x="3076" y="764"/>
                </a:lnTo>
                <a:lnTo>
                  <a:pt x="3071" y="764"/>
                </a:lnTo>
                <a:lnTo>
                  <a:pt x="3091" y="753"/>
                </a:lnTo>
                <a:lnTo>
                  <a:pt x="3102" y="753"/>
                </a:lnTo>
                <a:lnTo>
                  <a:pt x="3097" y="759"/>
                </a:lnTo>
                <a:lnTo>
                  <a:pt x="3097" y="764"/>
                </a:lnTo>
                <a:lnTo>
                  <a:pt x="3091" y="764"/>
                </a:lnTo>
                <a:lnTo>
                  <a:pt x="3086" y="764"/>
                </a:lnTo>
                <a:lnTo>
                  <a:pt x="3138" y="759"/>
                </a:lnTo>
                <a:lnTo>
                  <a:pt x="3154" y="753"/>
                </a:lnTo>
                <a:lnTo>
                  <a:pt x="3149" y="753"/>
                </a:lnTo>
                <a:lnTo>
                  <a:pt x="3123" y="753"/>
                </a:lnTo>
                <a:lnTo>
                  <a:pt x="3117" y="753"/>
                </a:lnTo>
                <a:lnTo>
                  <a:pt x="3133" y="748"/>
                </a:lnTo>
                <a:lnTo>
                  <a:pt x="3143" y="753"/>
                </a:lnTo>
                <a:lnTo>
                  <a:pt x="3149" y="753"/>
                </a:lnTo>
                <a:lnTo>
                  <a:pt x="3169" y="748"/>
                </a:lnTo>
                <a:lnTo>
                  <a:pt x="3185" y="748"/>
                </a:lnTo>
                <a:lnTo>
                  <a:pt x="3211" y="743"/>
                </a:lnTo>
                <a:lnTo>
                  <a:pt x="3237" y="733"/>
                </a:lnTo>
                <a:lnTo>
                  <a:pt x="3247" y="753"/>
                </a:lnTo>
                <a:lnTo>
                  <a:pt x="3263" y="764"/>
                </a:lnTo>
                <a:lnTo>
                  <a:pt x="3284" y="769"/>
                </a:lnTo>
                <a:lnTo>
                  <a:pt x="3310" y="769"/>
                </a:lnTo>
                <a:lnTo>
                  <a:pt x="3330" y="785"/>
                </a:lnTo>
                <a:lnTo>
                  <a:pt x="3320" y="811"/>
                </a:lnTo>
                <a:lnTo>
                  <a:pt x="3320" y="821"/>
                </a:lnTo>
                <a:lnTo>
                  <a:pt x="3330" y="831"/>
                </a:lnTo>
                <a:lnTo>
                  <a:pt x="3341" y="837"/>
                </a:lnTo>
                <a:lnTo>
                  <a:pt x="3351" y="847"/>
                </a:lnTo>
                <a:lnTo>
                  <a:pt x="3362" y="868"/>
                </a:lnTo>
                <a:lnTo>
                  <a:pt x="3367" y="894"/>
                </a:lnTo>
                <a:lnTo>
                  <a:pt x="3367" y="904"/>
                </a:lnTo>
                <a:lnTo>
                  <a:pt x="3377" y="909"/>
                </a:lnTo>
                <a:lnTo>
                  <a:pt x="3398" y="909"/>
                </a:lnTo>
                <a:lnTo>
                  <a:pt x="3403" y="935"/>
                </a:lnTo>
                <a:lnTo>
                  <a:pt x="3403" y="956"/>
                </a:lnTo>
                <a:lnTo>
                  <a:pt x="3393" y="972"/>
                </a:lnTo>
                <a:lnTo>
                  <a:pt x="3382" y="961"/>
                </a:lnTo>
                <a:lnTo>
                  <a:pt x="3377" y="951"/>
                </a:lnTo>
                <a:lnTo>
                  <a:pt x="3367" y="956"/>
                </a:lnTo>
                <a:lnTo>
                  <a:pt x="3362" y="972"/>
                </a:lnTo>
                <a:lnTo>
                  <a:pt x="3367" y="992"/>
                </a:lnTo>
                <a:lnTo>
                  <a:pt x="3372" y="1003"/>
                </a:lnTo>
                <a:lnTo>
                  <a:pt x="3372" y="1008"/>
                </a:lnTo>
                <a:lnTo>
                  <a:pt x="3362" y="1008"/>
                </a:lnTo>
                <a:lnTo>
                  <a:pt x="3351" y="1008"/>
                </a:lnTo>
                <a:lnTo>
                  <a:pt x="3346" y="1018"/>
                </a:lnTo>
                <a:lnTo>
                  <a:pt x="3247" y="1034"/>
                </a:lnTo>
                <a:lnTo>
                  <a:pt x="3206" y="1039"/>
                </a:lnTo>
                <a:lnTo>
                  <a:pt x="3185" y="1034"/>
                </a:lnTo>
                <a:lnTo>
                  <a:pt x="3164" y="1029"/>
                </a:lnTo>
                <a:lnTo>
                  <a:pt x="3154" y="1018"/>
                </a:lnTo>
                <a:lnTo>
                  <a:pt x="3159" y="1008"/>
                </a:lnTo>
                <a:lnTo>
                  <a:pt x="3175" y="998"/>
                </a:lnTo>
                <a:lnTo>
                  <a:pt x="3164" y="1003"/>
                </a:lnTo>
                <a:lnTo>
                  <a:pt x="3149" y="1008"/>
                </a:lnTo>
                <a:lnTo>
                  <a:pt x="3143" y="1024"/>
                </a:lnTo>
                <a:lnTo>
                  <a:pt x="3128" y="1018"/>
                </a:lnTo>
                <a:lnTo>
                  <a:pt x="3123" y="946"/>
                </a:lnTo>
                <a:lnTo>
                  <a:pt x="3112" y="894"/>
                </a:lnTo>
                <a:lnTo>
                  <a:pt x="3097" y="847"/>
                </a:lnTo>
                <a:lnTo>
                  <a:pt x="3112" y="904"/>
                </a:lnTo>
                <a:lnTo>
                  <a:pt x="3117" y="966"/>
                </a:lnTo>
                <a:lnTo>
                  <a:pt x="3117" y="1018"/>
                </a:lnTo>
                <a:lnTo>
                  <a:pt x="3097" y="1024"/>
                </a:lnTo>
                <a:lnTo>
                  <a:pt x="3102" y="992"/>
                </a:lnTo>
                <a:lnTo>
                  <a:pt x="3102" y="977"/>
                </a:lnTo>
                <a:lnTo>
                  <a:pt x="3097" y="982"/>
                </a:lnTo>
                <a:lnTo>
                  <a:pt x="3091" y="1013"/>
                </a:lnTo>
                <a:lnTo>
                  <a:pt x="3086" y="1013"/>
                </a:lnTo>
                <a:lnTo>
                  <a:pt x="3102" y="951"/>
                </a:lnTo>
                <a:lnTo>
                  <a:pt x="3102" y="920"/>
                </a:lnTo>
                <a:lnTo>
                  <a:pt x="3097" y="894"/>
                </a:lnTo>
                <a:lnTo>
                  <a:pt x="3081" y="847"/>
                </a:lnTo>
                <a:lnTo>
                  <a:pt x="3071" y="831"/>
                </a:lnTo>
                <a:lnTo>
                  <a:pt x="3060" y="821"/>
                </a:lnTo>
                <a:lnTo>
                  <a:pt x="3050" y="816"/>
                </a:lnTo>
                <a:lnTo>
                  <a:pt x="3060" y="831"/>
                </a:lnTo>
                <a:lnTo>
                  <a:pt x="3076" y="868"/>
                </a:lnTo>
                <a:lnTo>
                  <a:pt x="3086" y="915"/>
                </a:lnTo>
                <a:lnTo>
                  <a:pt x="3091" y="925"/>
                </a:lnTo>
                <a:lnTo>
                  <a:pt x="3086" y="920"/>
                </a:lnTo>
                <a:lnTo>
                  <a:pt x="3071" y="873"/>
                </a:lnTo>
                <a:lnTo>
                  <a:pt x="3081" y="920"/>
                </a:lnTo>
                <a:lnTo>
                  <a:pt x="3081" y="935"/>
                </a:lnTo>
                <a:lnTo>
                  <a:pt x="3076" y="940"/>
                </a:lnTo>
                <a:lnTo>
                  <a:pt x="3071" y="935"/>
                </a:lnTo>
                <a:lnTo>
                  <a:pt x="3065" y="925"/>
                </a:lnTo>
                <a:lnTo>
                  <a:pt x="3060" y="925"/>
                </a:lnTo>
                <a:lnTo>
                  <a:pt x="3065" y="946"/>
                </a:lnTo>
                <a:lnTo>
                  <a:pt x="3071" y="951"/>
                </a:lnTo>
                <a:lnTo>
                  <a:pt x="3076" y="946"/>
                </a:lnTo>
                <a:lnTo>
                  <a:pt x="3081" y="946"/>
                </a:lnTo>
                <a:lnTo>
                  <a:pt x="3081" y="951"/>
                </a:lnTo>
                <a:lnTo>
                  <a:pt x="3076" y="956"/>
                </a:lnTo>
                <a:lnTo>
                  <a:pt x="3076" y="961"/>
                </a:lnTo>
                <a:lnTo>
                  <a:pt x="3081" y="982"/>
                </a:lnTo>
                <a:lnTo>
                  <a:pt x="3076" y="998"/>
                </a:lnTo>
                <a:lnTo>
                  <a:pt x="3065" y="1034"/>
                </a:lnTo>
                <a:lnTo>
                  <a:pt x="3060" y="1029"/>
                </a:lnTo>
                <a:lnTo>
                  <a:pt x="3050" y="1034"/>
                </a:lnTo>
                <a:lnTo>
                  <a:pt x="3045" y="1039"/>
                </a:lnTo>
                <a:lnTo>
                  <a:pt x="3045" y="1044"/>
                </a:lnTo>
                <a:lnTo>
                  <a:pt x="3050" y="1050"/>
                </a:lnTo>
                <a:lnTo>
                  <a:pt x="3039" y="1065"/>
                </a:lnTo>
                <a:lnTo>
                  <a:pt x="3034" y="1086"/>
                </a:lnTo>
                <a:lnTo>
                  <a:pt x="3034" y="1102"/>
                </a:lnTo>
                <a:lnTo>
                  <a:pt x="3045" y="1122"/>
                </a:lnTo>
                <a:lnTo>
                  <a:pt x="3060" y="1128"/>
                </a:lnTo>
                <a:lnTo>
                  <a:pt x="3086" y="1133"/>
                </a:lnTo>
                <a:lnTo>
                  <a:pt x="3149" y="1128"/>
                </a:lnTo>
                <a:lnTo>
                  <a:pt x="3237" y="1107"/>
                </a:lnTo>
                <a:lnTo>
                  <a:pt x="3175" y="1117"/>
                </a:lnTo>
                <a:lnTo>
                  <a:pt x="3143" y="1122"/>
                </a:lnTo>
                <a:lnTo>
                  <a:pt x="3123" y="1117"/>
                </a:lnTo>
                <a:lnTo>
                  <a:pt x="3102" y="1112"/>
                </a:lnTo>
                <a:lnTo>
                  <a:pt x="3117" y="1112"/>
                </a:lnTo>
                <a:lnTo>
                  <a:pt x="3185" y="1107"/>
                </a:lnTo>
                <a:lnTo>
                  <a:pt x="3190" y="1107"/>
                </a:lnTo>
                <a:lnTo>
                  <a:pt x="3195" y="1107"/>
                </a:lnTo>
                <a:lnTo>
                  <a:pt x="3258" y="1096"/>
                </a:lnTo>
                <a:lnTo>
                  <a:pt x="3336" y="1070"/>
                </a:lnTo>
                <a:lnTo>
                  <a:pt x="3356" y="1086"/>
                </a:lnTo>
                <a:lnTo>
                  <a:pt x="3367" y="1096"/>
                </a:lnTo>
                <a:lnTo>
                  <a:pt x="3382" y="1122"/>
                </a:lnTo>
                <a:lnTo>
                  <a:pt x="3388" y="1117"/>
                </a:lnTo>
                <a:lnTo>
                  <a:pt x="3398" y="1122"/>
                </a:lnTo>
                <a:lnTo>
                  <a:pt x="3398" y="1133"/>
                </a:lnTo>
                <a:lnTo>
                  <a:pt x="3403" y="1133"/>
                </a:lnTo>
                <a:lnTo>
                  <a:pt x="3403" y="1122"/>
                </a:lnTo>
                <a:lnTo>
                  <a:pt x="3424" y="1128"/>
                </a:lnTo>
                <a:lnTo>
                  <a:pt x="3429" y="1128"/>
                </a:lnTo>
                <a:lnTo>
                  <a:pt x="3429" y="1122"/>
                </a:lnTo>
                <a:lnTo>
                  <a:pt x="3429" y="1107"/>
                </a:lnTo>
                <a:lnTo>
                  <a:pt x="3414" y="1091"/>
                </a:lnTo>
                <a:lnTo>
                  <a:pt x="3403" y="1081"/>
                </a:lnTo>
                <a:lnTo>
                  <a:pt x="3382" y="1076"/>
                </a:lnTo>
                <a:lnTo>
                  <a:pt x="3367" y="1060"/>
                </a:lnTo>
                <a:lnTo>
                  <a:pt x="3382" y="1055"/>
                </a:lnTo>
                <a:lnTo>
                  <a:pt x="3403" y="1044"/>
                </a:lnTo>
                <a:lnTo>
                  <a:pt x="3388" y="1050"/>
                </a:lnTo>
                <a:lnTo>
                  <a:pt x="3403" y="1029"/>
                </a:lnTo>
                <a:lnTo>
                  <a:pt x="3408" y="1029"/>
                </a:lnTo>
                <a:lnTo>
                  <a:pt x="3414" y="1029"/>
                </a:lnTo>
                <a:lnTo>
                  <a:pt x="3408" y="1029"/>
                </a:lnTo>
                <a:lnTo>
                  <a:pt x="3450" y="1008"/>
                </a:lnTo>
                <a:lnTo>
                  <a:pt x="3408" y="1018"/>
                </a:lnTo>
                <a:lnTo>
                  <a:pt x="3408" y="1013"/>
                </a:lnTo>
                <a:lnTo>
                  <a:pt x="3414" y="987"/>
                </a:lnTo>
                <a:lnTo>
                  <a:pt x="3429" y="961"/>
                </a:lnTo>
                <a:lnTo>
                  <a:pt x="3434" y="951"/>
                </a:lnTo>
                <a:lnTo>
                  <a:pt x="3429" y="946"/>
                </a:lnTo>
                <a:lnTo>
                  <a:pt x="3434" y="946"/>
                </a:lnTo>
                <a:lnTo>
                  <a:pt x="3460" y="992"/>
                </a:lnTo>
                <a:lnTo>
                  <a:pt x="3471" y="1008"/>
                </a:lnTo>
                <a:lnTo>
                  <a:pt x="3471" y="1013"/>
                </a:lnTo>
                <a:lnTo>
                  <a:pt x="3471" y="1018"/>
                </a:lnTo>
                <a:lnTo>
                  <a:pt x="3476" y="1018"/>
                </a:lnTo>
                <a:lnTo>
                  <a:pt x="3476" y="1024"/>
                </a:lnTo>
                <a:lnTo>
                  <a:pt x="3481" y="1034"/>
                </a:lnTo>
                <a:lnTo>
                  <a:pt x="3481" y="1029"/>
                </a:lnTo>
                <a:lnTo>
                  <a:pt x="3481" y="1034"/>
                </a:lnTo>
                <a:lnTo>
                  <a:pt x="3481" y="1029"/>
                </a:lnTo>
                <a:lnTo>
                  <a:pt x="3465" y="977"/>
                </a:lnTo>
                <a:lnTo>
                  <a:pt x="3460" y="982"/>
                </a:lnTo>
                <a:lnTo>
                  <a:pt x="3434" y="940"/>
                </a:lnTo>
                <a:lnTo>
                  <a:pt x="3434" y="915"/>
                </a:lnTo>
                <a:lnTo>
                  <a:pt x="3450" y="935"/>
                </a:lnTo>
                <a:lnTo>
                  <a:pt x="3460" y="925"/>
                </a:lnTo>
                <a:lnTo>
                  <a:pt x="3471" y="935"/>
                </a:lnTo>
                <a:lnTo>
                  <a:pt x="3476" y="940"/>
                </a:lnTo>
                <a:lnTo>
                  <a:pt x="3476" y="920"/>
                </a:lnTo>
                <a:lnTo>
                  <a:pt x="3471" y="852"/>
                </a:lnTo>
                <a:lnTo>
                  <a:pt x="3465" y="831"/>
                </a:lnTo>
                <a:lnTo>
                  <a:pt x="3450" y="790"/>
                </a:lnTo>
                <a:lnTo>
                  <a:pt x="3439" y="774"/>
                </a:lnTo>
                <a:lnTo>
                  <a:pt x="3424" y="769"/>
                </a:lnTo>
                <a:lnTo>
                  <a:pt x="3403" y="764"/>
                </a:lnTo>
                <a:lnTo>
                  <a:pt x="3398" y="759"/>
                </a:lnTo>
                <a:lnTo>
                  <a:pt x="3398" y="753"/>
                </a:lnTo>
                <a:lnTo>
                  <a:pt x="3408" y="753"/>
                </a:lnTo>
                <a:lnTo>
                  <a:pt x="3429" y="753"/>
                </a:lnTo>
                <a:lnTo>
                  <a:pt x="3450" y="774"/>
                </a:lnTo>
                <a:lnTo>
                  <a:pt x="3471" y="795"/>
                </a:lnTo>
                <a:lnTo>
                  <a:pt x="3476" y="821"/>
                </a:lnTo>
                <a:lnTo>
                  <a:pt x="3486" y="837"/>
                </a:lnTo>
                <a:lnTo>
                  <a:pt x="3476" y="805"/>
                </a:lnTo>
                <a:lnTo>
                  <a:pt x="3476" y="790"/>
                </a:lnTo>
                <a:lnTo>
                  <a:pt x="3481" y="800"/>
                </a:lnTo>
                <a:lnTo>
                  <a:pt x="3486" y="805"/>
                </a:lnTo>
                <a:lnTo>
                  <a:pt x="3491" y="811"/>
                </a:lnTo>
                <a:lnTo>
                  <a:pt x="3507" y="800"/>
                </a:lnTo>
                <a:lnTo>
                  <a:pt x="3512" y="805"/>
                </a:lnTo>
                <a:lnTo>
                  <a:pt x="3507" y="847"/>
                </a:lnTo>
                <a:lnTo>
                  <a:pt x="3507" y="899"/>
                </a:lnTo>
                <a:lnTo>
                  <a:pt x="3512" y="925"/>
                </a:lnTo>
                <a:lnTo>
                  <a:pt x="3523" y="935"/>
                </a:lnTo>
                <a:lnTo>
                  <a:pt x="3533" y="935"/>
                </a:lnTo>
                <a:lnTo>
                  <a:pt x="3538" y="925"/>
                </a:lnTo>
                <a:lnTo>
                  <a:pt x="3538" y="915"/>
                </a:lnTo>
                <a:lnTo>
                  <a:pt x="3528" y="909"/>
                </a:lnTo>
                <a:lnTo>
                  <a:pt x="3517" y="909"/>
                </a:lnTo>
                <a:lnTo>
                  <a:pt x="3517" y="904"/>
                </a:lnTo>
                <a:lnTo>
                  <a:pt x="3517" y="894"/>
                </a:lnTo>
                <a:lnTo>
                  <a:pt x="3533" y="868"/>
                </a:lnTo>
                <a:lnTo>
                  <a:pt x="3543" y="857"/>
                </a:lnTo>
                <a:lnTo>
                  <a:pt x="3549" y="857"/>
                </a:lnTo>
                <a:lnTo>
                  <a:pt x="3554" y="868"/>
                </a:lnTo>
                <a:lnTo>
                  <a:pt x="3554" y="894"/>
                </a:lnTo>
                <a:lnTo>
                  <a:pt x="3554" y="951"/>
                </a:lnTo>
                <a:lnTo>
                  <a:pt x="3564" y="982"/>
                </a:lnTo>
                <a:lnTo>
                  <a:pt x="3575" y="1003"/>
                </a:lnTo>
                <a:lnTo>
                  <a:pt x="3585" y="1013"/>
                </a:lnTo>
                <a:lnTo>
                  <a:pt x="3569" y="987"/>
                </a:lnTo>
                <a:lnTo>
                  <a:pt x="3569" y="977"/>
                </a:lnTo>
                <a:lnTo>
                  <a:pt x="3590" y="992"/>
                </a:lnTo>
                <a:lnTo>
                  <a:pt x="3606" y="1018"/>
                </a:lnTo>
                <a:lnTo>
                  <a:pt x="3616" y="1044"/>
                </a:lnTo>
                <a:lnTo>
                  <a:pt x="3627" y="1096"/>
                </a:lnTo>
                <a:lnTo>
                  <a:pt x="3627" y="1128"/>
                </a:lnTo>
                <a:lnTo>
                  <a:pt x="3621" y="1128"/>
                </a:lnTo>
                <a:lnTo>
                  <a:pt x="3621" y="1112"/>
                </a:lnTo>
                <a:lnTo>
                  <a:pt x="3611" y="1076"/>
                </a:lnTo>
                <a:lnTo>
                  <a:pt x="3606" y="1055"/>
                </a:lnTo>
                <a:lnTo>
                  <a:pt x="3590" y="1039"/>
                </a:lnTo>
                <a:lnTo>
                  <a:pt x="3575" y="1018"/>
                </a:lnTo>
                <a:lnTo>
                  <a:pt x="3554" y="961"/>
                </a:lnTo>
                <a:lnTo>
                  <a:pt x="3549" y="951"/>
                </a:lnTo>
                <a:lnTo>
                  <a:pt x="3543" y="966"/>
                </a:lnTo>
                <a:lnTo>
                  <a:pt x="3543" y="998"/>
                </a:lnTo>
                <a:lnTo>
                  <a:pt x="3538" y="1024"/>
                </a:lnTo>
                <a:lnTo>
                  <a:pt x="3528" y="1034"/>
                </a:lnTo>
                <a:lnTo>
                  <a:pt x="3528" y="1029"/>
                </a:lnTo>
                <a:lnTo>
                  <a:pt x="3523" y="1013"/>
                </a:lnTo>
                <a:lnTo>
                  <a:pt x="3512" y="1003"/>
                </a:lnTo>
                <a:lnTo>
                  <a:pt x="3502" y="998"/>
                </a:lnTo>
                <a:lnTo>
                  <a:pt x="3491" y="1003"/>
                </a:lnTo>
                <a:lnTo>
                  <a:pt x="3491" y="1008"/>
                </a:lnTo>
                <a:lnTo>
                  <a:pt x="3497" y="1008"/>
                </a:lnTo>
                <a:lnTo>
                  <a:pt x="3491" y="1024"/>
                </a:lnTo>
                <a:lnTo>
                  <a:pt x="3497" y="1029"/>
                </a:lnTo>
                <a:lnTo>
                  <a:pt x="3502" y="1018"/>
                </a:lnTo>
                <a:lnTo>
                  <a:pt x="3502" y="1024"/>
                </a:lnTo>
                <a:lnTo>
                  <a:pt x="3502" y="1034"/>
                </a:lnTo>
                <a:lnTo>
                  <a:pt x="3507" y="1034"/>
                </a:lnTo>
                <a:lnTo>
                  <a:pt x="3517" y="1065"/>
                </a:lnTo>
                <a:lnTo>
                  <a:pt x="3507" y="1096"/>
                </a:lnTo>
                <a:lnTo>
                  <a:pt x="3486" y="1039"/>
                </a:lnTo>
                <a:lnTo>
                  <a:pt x="3491" y="1060"/>
                </a:lnTo>
                <a:lnTo>
                  <a:pt x="3486" y="1055"/>
                </a:lnTo>
                <a:lnTo>
                  <a:pt x="3507" y="1107"/>
                </a:lnTo>
                <a:lnTo>
                  <a:pt x="3497" y="1143"/>
                </a:lnTo>
                <a:lnTo>
                  <a:pt x="3491" y="1179"/>
                </a:lnTo>
                <a:lnTo>
                  <a:pt x="3486" y="1185"/>
                </a:lnTo>
                <a:lnTo>
                  <a:pt x="3486" y="1169"/>
                </a:lnTo>
                <a:lnTo>
                  <a:pt x="3481" y="1164"/>
                </a:lnTo>
                <a:lnTo>
                  <a:pt x="3465" y="1242"/>
                </a:lnTo>
                <a:lnTo>
                  <a:pt x="3476" y="1211"/>
                </a:lnTo>
                <a:lnTo>
                  <a:pt x="3481" y="1200"/>
                </a:lnTo>
                <a:lnTo>
                  <a:pt x="3486" y="1205"/>
                </a:lnTo>
                <a:lnTo>
                  <a:pt x="3491" y="1195"/>
                </a:lnTo>
                <a:lnTo>
                  <a:pt x="3491" y="1257"/>
                </a:lnTo>
                <a:lnTo>
                  <a:pt x="3491" y="1273"/>
                </a:lnTo>
                <a:lnTo>
                  <a:pt x="3491" y="1268"/>
                </a:lnTo>
                <a:lnTo>
                  <a:pt x="3497" y="1200"/>
                </a:lnTo>
                <a:lnTo>
                  <a:pt x="3502" y="1164"/>
                </a:lnTo>
                <a:lnTo>
                  <a:pt x="3507" y="1159"/>
                </a:lnTo>
                <a:lnTo>
                  <a:pt x="3512" y="1164"/>
                </a:lnTo>
                <a:lnTo>
                  <a:pt x="3523" y="1174"/>
                </a:lnTo>
                <a:lnTo>
                  <a:pt x="3523" y="1179"/>
                </a:lnTo>
                <a:lnTo>
                  <a:pt x="3523" y="1185"/>
                </a:lnTo>
                <a:lnTo>
                  <a:pt x="3533" y="1257"/>
                </a:lnTo>
                <a:lnTo>
                  <a:pt x="3538" y="1335"/>
                </a:lnTo>
                <a:lnTo>
                  <a:pt x="3533" y="1377"/>
                </a:lnTo>
                <a:lnTo>
                  <a:pt x="3528" y="1434"/>
                </a:lnTo>
                <a:lnTo>
                  <a:pt x="3523" y="1398"/>
                </a:lnTo>
                <a:lnTo>
                  <a:pt x="3523" y="1429"/>
                </a:lnTo>
                <a:lnTo>
                  <a:pt x="3523" y="1439"/>
                </a:lnTo>
                <a:lnTo>
                  <a:pt x="3517" y="1429"/>
                </a:lnTo>
                <a:lnTo>
                  <a:pt x="3507" y="1315"/>
                </a:lnTo>
                <a:lnTo>
                  <a:pt x="3497" y="1237"/>
                </a:lnTo>
                <a:lnTo>
                  <a:pt x="3497" y="1330"/>
                </a:lnTo>
                <a:lnTo>
                  <a:pt x="3512" y="1460"/>
                </a:lnTo>
                <a:lnTo>
                  <a:pt x="3533" y="1616"/>
                </a:lnTo>
                <a:lnTo>
                  <a:pt x="3528" y="1673"/>
                </a:lnTo>
                <a:lnTo>
                  <a:pt x="3528" y="1657"/>
                </a:lnTo>
                <a:lnTo>
                  <a:pt x="3517" y="1626"/>
                </a:lnTo>
                <a:lnTo>
                  <a:pt x="3517" y="1611"/>
                </a:lnTo>
                <a:lnTo>
                  <a:pt x="3523" y="1647"/>
                </a:lnTo>
                <a:lnTo>
                  <a:pt x="3523" y="1663"/>
                </a:lnTo>
                <a:lnTo>
                  <a:pt x="3517" y="1657"/>
                </a:lnTo>
                <a:lnTo>
                  <a:pt x="3512" y="1621"/>
                </a:lnTo>
                <a:lnTo>
                  <a:pt x="3502" y="1564"/>
                </a:lnTo>
                <a:lnTo>
                  <a:pt x="3497" y="1528"/>
                </a:lnTo>
                <a:lnTo>
                  <a:pt x="3497" y="1522"/>
                </a:lnTo>
                <a:lnTo>
                  <a:pt x="3491" y="1528"/>
                </a:lnTo>
                <a:lnTo>
                  <a:pt x="3497" y="1538"/>
                </a:lnTo>
                <a:lnTo>
                  <a:pt x="3486" y="1502"/>
                </a:lnTo>
                <a:lnTo>
                  <a:pt x="3486" y="1491"/>
                </a:lnTo>
                <a:lnTo>
                  <a:pt x="3486" y="1512"/>
                </a:lnTo>
                <a:lnTo>
                  <a:pt x="3497" y="1564"/>
                </a:lnTo>
                <a:lnTo>
                  <a:pt x="3512" y="1621"/>
                </a:lnTo>
                <a:lnTo>
                  <a:pt x="3517" y="1673"/>
                </a:lnTo>
                <a:lnTo>
                  <a:pt x="3512" y="1668"/>
                </a:lnTo>
                <a:lnTo>
                  <a:pt x="3512" y="1652"/>
                </a:lnTo>
                <a:lnTo>
                  <a:pt x="3512" y="1668"/>
                </a:lnTo>
                <a:lnTo>
                  <a:pt x="3507" y="1663"/>
                </a:lnTo>
                <a:lnTo>
                  <a:pt x="3507" y="1652"/>
                </a:lnTo>
                <a:lnTo>
                  <a:pt x="3502" y="1611"/>
                </a:lnTo>
                <a:lnTo>
                  <a:pt x="3491" y="1564"/>
                </a:lnTo>
                <a:lnTo>
                  <a:pt x="3497" y="1585"/>
                </a:lnTo>
                <a:lnTo>
                  <a:pt x="3497" y="1595"/>
                </a:lnTo>
                <a:lnTo>
                  <a:pt x="3491" y="1585"/>
                </a:lnTo>
                <a:lnTo>
                  <a:pt x="3497" y="1621"/>
                </a:lnTo>
                <a:lnTo>
                  <a:pt x="3497" y="1626"/>
                </a:lnTo>
                <a:lnTo>
                  <a:pt x="3502" y="1663"/>
                </a:lnTo>
                <a:lnTo>
                  <a:pt x="3491" y="1657"/>
                </a:lnTo>
                <a:lnTo>
                  <a:pt x="3481" y="1626"/>
                </a:lnTo>
                <a:lnTo>
                  <a:pt x="3465" y="1538"/>
                </a:lnTo>
                <a:lnTo>
                  <a:pt x="3481" y="1631"/>
                </a:lnTo>
                <a:lnTo>
                  <a:pt x="3460" y="1538"/>
                </a:lnTo>
                <a:lnTo>
                  <a:pt x="3465" y="1579"/>
                </a:lnTo>
                <a:lnTo>
                  <a:pt x="3471" y="1595"/>
                </a:lnTo>
                <a:lnTo>
                  <a:pt x="3465" y="1585"/>
                </a:lnTo>
                <a:lnTo>
                  <a:pt x="3471" y="1616"/>
                </a:lnTo>
                <a:lnTo>
                  <a:pt x="3476" y="1657"/>
                </a:lnTo>
                <a:lnTo>
                  <a:pt x="3471" y="1663"/>
                </a:lnTo>
                <a:lnTo>
                  <a:pt x="3465" y="1663"/>
                </a:lnTo>
                <a:lnTo>
                  <a:pt x="3471" y="1673"/>
                </a:lnTo>
                <a:lnTo>
                  <a:pt x="3481" y="1683"/>
                </a:lnTo>
                <a:lnTo>
                  <a:pt x="3486" y="1709"/>
                </a:lnTo>
                <a:lnTo>
                  <a:pt x="3476" y="1720"/>
                </a:lnTo>
                <a:lnTo>
                  <a:pt x="3465" y="1715"/>
                </a:lnTo>
                <a:lnTo>
                  <a:pt x="3424" y="1694"/>
                </a:lnTo>
                <a:lnTo>
                  <a:pt x="3408" y="1689"/>
                </a:lnTo>
                <a:lnTo>
                  <a:pt x="3393" y="1694"/>
                </a:lnTo>
                <a:lnTo>
                  <a:pt x="3372" y="1621"/>
                </a:lnTo>
                <a:lnTo>
                  <a:pt x="3398" y="1605"/>
                </a:lnTo>
                <a:lnTo>
                  <a:pt x="3408" y="1600"/>
                </a:lnTo>
                <a:lnTo>
                  <a:pt x="3398" y="1569"/>
                </a:lnTo>
                <a:lnTo>
                  <a:pt x="3377" y="1590"/>
                </a:lnTo>
                <a:lnTo>
                  <a:pt x="3367" y="1611"/>
                </a:lnTo>
                <a:lnTo>
                  <a:pt x="3294" y="1408"/>
                </a:lnTo>
                <a:lnTo>
                  <a:pt x="3325" y="1486"/>
                </a:lnTo>
                <a:lnTo>
                  <a:pt x="3372" y="1637"/>
                </a:lnTo>
                <a:lnTo>
                  <a:pt x="3377" y="1647"/>
                </a:lnTo>
                <a:lnTo>
                  <a:pt x="3372" y="1652"/>
                </a:lnTo>
                <a:lnTo>
                  <a:pt x="3346" y="1579"/>
                </a:lnTo>
                <a:lnTo>
                  <a:pt x="3362" y="1637"/>
                </a:lnTo>
                <a:lnTo>
                  <a:pt x="3362" y="1652"/>
                </a:lnTo>
                <a:lnTo>
                  <a:pt x="3356" y="1668"/>
                </a:lnTo>
                <a:lnTo>
                  <a:pt x="3351" y="1657"/>
                </a:lnTo>
                <a:lnTo>
                  <a:pt x="3346" y="1657"/>
                </a:lnTo>
                <a:lnTo>
                  <a:pt x="3341" y="1657"/>
                </a:lnTo>
                <a:lnTo>
                  <a:pt x="3330" y="1647"/>
                </a:lnTo>
                <a:lnTo>
                  <a:pt x="3325" y="1642"/>
                </a:lnTo>
                <a:lnTo>
                  <a:pt x="3336" y="1642"/>
                </a:lnTo>
                <a:lnTo>
                  <a:pt x="3341" y="1642"/>
                </a:lnTo>
                <a:lnTo>
                  <a:pt x="3346" y="1637"/>
                </a:lnTo>
                <a:lnTo>
                  <a:pt x="3330" y="1611"/>
                </a:lnTo>
                <a:lnTo>
                  <a:pt x="3320" y="1595"/>
                </a:lnTo>
                <a:lnTo>
                  <a:pt x="3310" y="1590"/>
                </a:lnTo>
                <a:lnTo>
                  <a:pt x="3299" y="1595"/>
                </a:lnTo>
                <a:lnTo>
                  <a:pt x="3315" y="1600"/>
                </a:lnTo>
                <a:lnTo>
                  <a:pt x="3336" y="1626"/>
                </a:lnTo>
                <a:lnTo>
                  <a:pt x="3336" y="1631"/>
                </a:lnTo>
                <a:lnTo>
                  <a:pt x="3325" y="1631"/>
                </a:lnTo>
                <a:lnTo>
                  <a:pt x="3315" y="1626"/>
                </a:lnTo>
                <a:lnTo>
                  <a:pt x="3304" y="1631"/>
                </a:lnTo>
                <a:lnTo>
                  <a:pt x="3299" y="1631"/>
                </a:lnTo>
                <a:lnTo>
                  <a:pt x="3299" y="1637"/>
                </a:lnTo>
                <a:lnTo>
                  <a:pt x="3310" y="1647"/>
                </a:lnTo>
                <a:lnTo>
                  <a:pt x="3330" y="1657"/>
                </a:lnTo>
                <a:lnTo>
                  <a:pt x="3351" y="1678"/>
                </a:lnTo>
                <a:lnTo>
                  <a:pt x="3351" y="1683"/>
                </a:lnTo>
                <a:lnTo>
                  <a:pt x="3351" y="1689"/>
                </a:lnTo>
                <a:lnTo>
                  <a:pt x="3346" y="1704"/>
                </a:lnTo>
                <a:lnTo>
                  <a:pt x="3341" y="1704"/>
                </a:lnTo>
                <a:lnTo>
                  <a:pt x="3330" y="1704"/>
                </a:lnTo>
                <a:lnTo>
                  <a:pt x="3330" y="1709"/>
                </a:lnTo>
                <a:lnTo>
                  <a:pt x="3341" y="1715"/>
                </a:lnTo>
                <a:lnTo>
                  <a:pt x="3320" y="1735"/>
                </a:lnTo>
                <a:lnTo>
                  <a:pt x="3320" y="1746"/>
                </a:lnTo>
                <a:lnTo>
                  <a:pt x="3320" y="1756"/>
                </a:lnTo>
                <a:lnTo>
                  <a:pt x="3320" y="1772"/>
                </a:lnTo>
                <a:lnTo>
                  <a:pt x="3315" y="1782"/>
                </a:lnTo>
                <a:lnTo>
                  <a:pt x="3299" y="1777"/>
                </a:lnTo>
                <a:lnTo>
                  <a:pt x="3289" y="1772"/>
                </a:lnTo>
                <a:lnTo>
                  <a:pt x="3294" y="1808"/>
                </a:lnTo>
                <a:lnTo>
                  <a:pt x="3263" y="1829"/>
                </a:lnTo>
                <a:lnTo>
                  <a:pt x="3258" y="1829"/>
                </a:lnTo>
                <a:lnTo>
                  <a:pt x="3252" y="1813"/>
                </a:lnTo>
                <a:lnTo>
                  <a:pt x="3242" y="1808"/>
                </a:lnTo>
                <a:lnTo>
                  <a:pt x="3232" y="1808"/>
                </a:lnTo>
                <a:lnTo>
                  <a:pt x="3211" y="1824"/>
                </a:lnTo>
                <a:lnTo>
                  <a:pt x="3195" y="1834"/>
                </a:lnTo>
                <a:lnTo>
                  <a:pt x="3190" y="1844"/>
                </a:lnTo>
                <a:lnTo>
                  <a:pt x="3206" y="1855"/>
                </a:lnTo>
                <a:lnTo>
                  <a:pt x="3221" y="1855"/>
                </a:lnTo>
                <a:lnTo>
                  <a:pt x="3237" y="1855"/>
                </a:lnTo>
                <a:lnTo>
                  <a:pt x="3242" y="1865"/>
                </a:lnTo>
                <a:lnTo>
                  <a:pt x="3247" y="1876"/>
                </a:lnTo>
                <a:lnTo>
                  <a:pt x="3252" y="1876"/>
                </a:lnTo>
                <a:lnTo>
                  <a:pt x="3263" y="1860"/>
                </a:lnTo>
                <a:lnTo>
                  <a:pt x="3263" y="1855"/>
                </a:lnTo>
                <a:lnTo>
                  <a:pt x="3263" y="1860"/>
                </a:lnTo>
                <a:lnTo>
                  <a:pt x="3258" y="1870"/>
                </a:lnTo>
                <a:lnTo>
                  <a:pt x="3252" y="1876"/>
                </a:lnTo>
                <a:lnTo>
                  <a:pt x="3252" y="1881"/>
                </a:lnTo>
                <a:lnTo>
                  <a:pt x="3258" y="1891"/>
                </a:lnTo>
                <a:lnTo>
                  <a:pt x="3278" y="1865"/>
                </a:lnTo>
                <a:lnTo>
                  <a:pt x="3268" y="1902"/>
                </a:lnTo>
                <a:lnTo>
                  <a:pt x="3252" y="1922"/>
                </a:lnTo>
                <a:lnTo>
                  <a:pt x="3242" y="1933"/>
                </a:lnTo>
                <a:lnTo>
                  <a:pt x="3258" y="1922"/>
                </a:lnTo>
                <a:lnTo>
                  <a:pt x="3289" y="1902"/>
                </a:lnTo>
                <a:lnTo>
                  <a:pt x="3284" y="1912"/>
                </a:lnTo>
                <a:lnTo>
                  <a:pt x="3278" y="1922"/>
                </a:lnTo>
                <a:lnTo>
                  <a:pt x="3299" y="1891"/>
                </a:lnTo>
                <a:lnTo>
                  <a:pt x="3304" y="1928"/>
                </a:lnTo>
                <a:lnTo>
                  <a:pt x="3304" y="1943"/>
                </a:lnTo>
                <a:lnTo>
                  <a:pt x="3299" y="1943"/>
                </a:lnTo>
                <a:lnTo>
                  <a:pt x="3294" y="1938"/>
                </a:lnTo>
                <a:lnTo>
                  <a:pt x="3289" y="1933"/>
                </a:lnTo>
                <a:lnTo>
                  <a:pt x="3268" y="1938"/>
                </a:lnTo>
                <a:lnTo>
                  <a:pt x="3258" y="1948"/>
                </a:lnTo>
                <a:lnTo>
                  <a:pt x="3252" y="1954"/>
                </a:lnTo>
                <a:lnTo>
                  <a:pt x="3237" y="1995"/>
                </a:lnTo>
                <a:lnTo>
                  <a:pt x="3232" y="2005"/>
                </a:lnTo>
                <a:lnTo>
                  <a:pt x="3232" y="2011"/>
                </a:lnTo>
                <a:lnTo>
                  <a:pt x="3242" y="2011"/>
                </a:lnTo>
                <a:lnTo>
                  <a:pt x="3273" y="1995"/>
                </a:lnTo>
                <a:lnTo>
                  <a:pt x="3273" y="1990"/>
                </a:lnTo>
                <a:lnTo>
                  <a:pt x="3268" y="1990"/>
                </a:lnTo>
                <a:lnTo>
                  <a:pt x="3252" y="1990"/>
                </a:lnTo>
                <a:lnTo>
                  <a:pt x="3263" y="1974"/>
                </a:lnTo>
                <a:lnTo>
                  <a:pt x="3289" y="1985"/>
                </a:lnTo>
                <a:lnTo>
                  <a:pt x="3294" y="1990"/>
                </a:lnTo>
                <a:lnTo>
                  <a:pt x="3289" y="1990"/>
                </a:lnTo>
                <a:lnTo>
                  <a:pt x="3289" y="1995"/>
                </a:lnTo>
                <a:lnTo>
                  <a:pt x="3289" y="2005"/>
                </a:lnTo>
                <a:lnTo>
                  <a:pt x="3284" y="2011"/>
                </a:lnTo>
                <a:lnTo>
                  <a:pt x="3278" y="2021"/>
                </a:lnTo>
                <a:lnTo>
                  <a:pt x="3263" y="2011"/>
                </a:lnTo>
                <a:lnTo>
                  <a:pt x="3258" y="2011"/>
                </a:lnTo>
                <a:lnTo>
                  <a:pt x="3242" y="2016"/>
                </a:lnTo>
                <a:lnTo>
                  <a:pt x="3237" y="2021"/>
                </a:lnTo>
                <a:lnTo>
                  <a:pt x="3247" y="2026"/>
                </a:lnTo>
                <a:lnTo>
                  <a:pt x="3258" y="2031"/>
                </a:lnTo>
                <a:lnTo>
                  <a:pt x="3263" y="2031"/>
                </a:lnTo>
                <a:lnTo>
                  <a:pt x="3263" y="2037"/>
                </a:lnTo>
                <a:lnTo>
                  <a:pt x="3252" y="2052"/>
                </a:lnTo>
                <a:lnTo>
                  <a:pt x="3232" y="2068"/>
                </a:lnTo>
                <a:lnTo>
                  <a:pt x="3221" y="2073"/>
                </a:lnTo>
                <a:lnTo>
                  <a:pt x="3216" y="2073"/>
                </a:lnTo>
                <a:lnTo>
                  <a:pt x="3211" y="2073"/>
                </a:lnTo>
                <a:lnTo>
                  <a:pt x="3211" y="2068"/>
                </a:lnTo>
                <a:lnTo>
                  <a:pt x="3226" y="2057"/>
                </a:lnTo>
                <a:lnTo>
                  <a:pt x="3211" y="2052"/>
                </a:lnTo>
                <a:lnTo>
                  <a:pt x="3180" y="2042"/>
                </a:lnTo>
                <a:lnTo>
                  <a:pt x="3175" y="2042"/>
                </a:lnTo>
                <a:lnTo>
                  <a:pt x="3175" y="2052"/>
                </a:lnTo>
                <a:lnTo>
                  <a:pt x="3169" y="2057"/>
                </a:lnTo>
                <a:lnTo>
                  <a:pt x="3164" y="2057"/>
                </a:lnTo>
                <a:lnTo>
                  <a:pt x="3169" y="2052"/>
                </a:lnTo>
                <a:lnTo>
                  <a:pt x="3164" y="2047"/>
                </a:lnTo>
                <a:lnTo>
                  <a:pt x="3154" y="2052"/>
                </a:lnTo>
                <a:lnTo>
                  <a:pt x="3149" y="2057"/>
                </a:lnTo>
                <a:lnTo>
                  <a:pt x="3149" y="2068"/>
                </a:lnTo>
                <a:lnTo>
                  <a:pt x="3143" y="2068"/>
                </a:lnTo>
                <a:lnTo>
                  <a:pt x="3133" y="2068"/>
                </a:lnTo>
                <a:lnTo>
                  <a:pt x="3128" y="2073"/>
                </a:lnTo>
                <a:lnTo>
                  <a:pt x="3128" y="2078"/>
                </a:lnTo>
                <a:lnTo>
                  <a:pt x="3128" y="2083"/>
                </a:lnTo>
                <a:lnTo>
                  <a:pt x="3133" y="2089"/>
                </a:lnTo>
                <a:lnTo>
                  <a:pt x="3143" y="2089"/>
                </a:lnTo>
                <a:lnTo>
                  <a:pt x="3149" y="2094"/>
                </a:lnTo>
                <a:lnTo>
                  <a:pt x="3149" y="2099"/>
                </a:lnTo>
                <a:lnTo>
                  <a:pt x="3154" y="2109"/>
                </a:lnTo>
                <a:lnTo>
                  <a:pt x="3149" y="2115"/>
                </a:lnTo>
                <a:lnTo>
                  <a:pt x="3143" y="2120"/>
                </a:lnTo>
                <a:lnTo>
                  <a:pt x="3128" y="2120"/>
                </a:lnTo>
                <a:lnTo>
                  <a:pt x="3112" y="2115"/>
                </a:lnTo>
                <a:lnTo>
                  <a:pt x="3117" y="2120"/>
                </a:lnTo>
                <a:lnTo>
                  <a:pt x="3123" y="2130"/>
                </a:lnTo>
                <a:lnTo>
                  <a:pt x="3123" y="2135"/>
                </a:lnTo>
                <a:lnTo>
                  <a:pt x="3112" y="2135"/>
                </a:lnTo>
                <a:lnTo>
                  <a:pt x="3112" y="2146"/>
                </a:lnTo>
                <a:lnTo>
                  <a:pt x="3112" y="2156"/>
                </a:lnTo>
                <a:lnTo>
                  <a:pt x="3107" y="2156"/>
                </a:lnTo>
                <a:lnTo>
                  <a:pt x="3091" y="2161"/>
                </a:lnTo>
                <a:lnTo>
                  <a:pt x="3081" y="2167"/>
                </a:lnTo>
                <a:lnTo>
                  <a:pt x="3086" y="2167"/>
                </a:lnTo>
                <a:lnTo>
                  <a:pt x="3091" y="2172"/>
                </a:lnTo>
                <a:lnTo>
                  <a:pt x="3091" y="2182"/>
                </a:lnTo>
                <a:lnTo>
                  <a:pt x="3091" y="2187"/>
                </a:lnTo>
                <a:lnTo>
                  <a:pt x="3086" y="2192"/>
                </a:lnTo>
                <a:lnTo>
                  <a:pt x="3097" y="2198"/>
                </a:lnTo>
                <a:lnTo>
                  <a:pt x="3102" y="2203"/>
                </a:lnTo>
                <a:lnTo>
                  <a:pt x="3102" y="2208"/>
                </a:lnTo>
                <a:lnTo>
                  <a:pt x="3102" y="2213"/>
                </a:lnTo>
                <a:lnTo>
                  <a:pt x="3107" y="2213"/>
                </a:lnTo>
                <a:lnTo>
                  <a:pt x="3112" y="2213"/>
                </a:lnTo>
                <a:lnTo>
                  <a:pt x="3117" y="2213"/>
                </a:lnTo>
                <a:lnTo>
                  <a:pt x="3117" y="2218"/>
                </a:lnTo>
                <a:lnTo>
                  <a:pt x="3123" y="2224"/>
                </a:lnTo>
                <a:lnTo>
                  <a:pt x="3128" y="2224"/>
                </a:lnTo>
                <a:lnTo>
                  <a:pt x="3138" y="2229"/>
                </a:lnTo>
                <a:lnTo>
                  <a:pt x="3143" y="2229"/>
                </a:lnTo>
                <a:lnTo>
                  <a:pt x="3149" y="2229"/>
                </a:lnTo>
                <a:lnTo>
                  <a:pt x="3154" y="2234"/>
                </a:lnTo>
                <a:lnTo>
                  <a:pt x="3154" y="2239"/>
                </a:lnTo>
                <a:lnTo>
                  <a:pt x="3159" y="2250"/>
                </a:lnTo>
                <a:lnTo>
                  <a:pt x="3169" y="2260"/>
                </a:lnTo>
                <a:lnTo>
                  <a:pt x="3169" y="2265"/>
                </a:lnTo>
                <a:lnTo>
                  <a:pt x="3164" y="2270"/>
                </a:lnTo>
                <a:lnTo>
                  <a:pt x="3164" y="2286"/>
                </a:lnTo>
                <a:lnTo>
                  <a:pt x="3169" y="2291"/>
                </a:lnTo>
                <a:lnTo>
                  <a:pt x="3169" y="2317"/>
                </a:lnTo>
                <a:lnTo>
                  <a:pt x="3175" y="2333"/>
                </a:lnTo>
                <a:lnTo>
                  <a:pt x="3195" y="2380"/>
                </a:lnTo>
                <a:lnTo>
                  <a:pt x="3190" y="2374"/>
                </a:lnTo>
                <a:lnTo>
                  <a:pt x="3185" y="2364"/>
                </a:lnTo>
                <a:lnTo>
                  <a:pt x="3180" y="2359"/>
                </a:lnTo>
                <a:lnTo>
                  <a:pt x="3180" y="2369"/>
                </a:lnTo>
                <a:lnTo>
                  <a:pt x="3185" y="2374"/>
                </a:lnTo>
                <a:lnTo>
                  <a:pt x="3180" y="2385"/>
                </a:lnTo>
                <a:lnTo>
                  <a:pt x="3185" y="2390"/>
                </a:lnTo>
                <a:lnTo>
                  <a:pt x="3190" y="2390"/>
                </a:lnTo>
                <a:lnTo>
                  <a:pt x="3190" y="2395"/>
                </a:lnTo>
                <a:lnTo>
                  <a:pt x="3185" y="2400"/>
                </a:lnTo>
                <a:lnTo>
                  <a:pt x="3180" y="2400"/>
                </a:lnTo>
                <a:lnTo>
                  <a:pt x="3180" y="2390"/>
                </a:lnTo>
                <a:lnTo>
                  <a:pt x="3175" y="2390"/>
                </a:lnTo>
                <a:lnTo>
                  <a:pt x="3169" y="2390"/>
                </a:lnTo>
                <a:lnTo>
                  <a:pt x="3169" y="2400"/>
                </a:lnTo>
                <a:lnTo>
                  <a:pt x="3164" y="2405"/>
                </a:lnTo>
                <a:lnTo>
                  <a:pt x="3175" y="2411"/>
                </a:lnTo>
                <a:lnTo>
                  <a:pt x="3175" y="2416"/>
                </a:lnTo>
                <a:lnTo>
                  <a:pt x="3159" y="2411"/>
                </a:lnTo>
                <a:lnTo>
                  <a:pt x="3138" y="2411"/>
                </a:lnTo>
                <a:lnTo>
                  <a:pt x="3133" y="2411"/>
                </a:lnTo>
                <a:lnTo>
                  <a:pt x="3128" y="2405"/>
                </a:lnTo>
                <a:lnTo>
                  <a:pt x="3107" y="2380"/>
                </a:lnTo>
                <a:lnTo>
                  <a:pt x="3091" y="2364"/>
                </a:lnTo>
                <a:lnTo>
                  <a:pt x="3086" y="2364"/>
                </a:lnTo>
                <a:lnTo>
                  <a:pt x="3086" y="2369"/>
                </a:lnTo>
                <a:lnTo>
                  <a:pt x="3086" y="2380"/>
                </a:lnTo>
                <a:lnTo>
                  <a:pt x="3097" y="2400"/>
                </a:lnTo>
                <a:lnTo>
                  <a:pt x="3128" y="2431"/>
                </a:lnTo>
                <a:lnTo>
                  <a:pt x="3128" y="2437"/>
                </a:lnTo>
                <a:lnTo>
                  <a:pt x="3128" y="2442"/>
                </a:lnTo>
                <a:lnTo>
                  <a:pt x="3128" y="2437"/>
                </a:lnTo>
                <a:lnTo>
                  <a:pt x="3123" y="2431"/>
                </a:lnTo>
                <a:lnTo>
                  <a:pt x="3117" y="2437"/>
                </a:lnTo>
                <a:lnTo>
                  <a:pt x="3117" y="2442"/>
                </a:lnTo>
                <a:lnTo>
                  <a:pt x="3112" y="2437"/>
                </a:lnTo>
                <a:lnTo>
                  <a:pt x="3107" y="2431"/>
                </a:lnTo>
                <a:lnTo>
                  <a:pt x="3102" y="2431"/>
                </a:lnTo>
                <a:lnTo>
                  <a:pt x="3091" y="2431"/>
                </a:lnTo>
                <a:lnTo>
                  <a:pt x="3086" y="2437"/>
                </a:lnTo>
                <a:lnTo>
                  <a:pt x="3081" y="2442"/>
                </a:lnTo>
                <a:lnTo>
                  <a:pt x="3076" y="2447"/>
                </a:lnTo>
                <a:lnTo>
                  <a:pt x="3045" y="2405"/>
                </a:lnTo>
                <a:lnTo>
                  <a:pt x="3034" y="2380"/>
                </a:lnTo>
                <a:lnTo>
                  <a:pt x="3029" y="2364"/>
                </a:lnTo>
                <a:lnTo>
                  <a:pt x="3019" y="2359"/>
                </a:lnTo>
                <a:lnTo>
                  <a:pt x="3013" y="2359"/>
                </a:lnTo>
                <a:lnTo>
                  <a:pt x="3013" y="2364"/>
                </a:lnTo>
                <a:lnTo>
                  <a:pt x="3019" y="2385"/>
                </a:lnTo>
                <a:lnTo>
                  <a:pt x="3045" y="2437"/>
                </a:lnTo>
                <a:lnTo>
                  <a:pt x="3055" y="2457"/>
                </a:lnTo>
                <a:lnTo>
                  <a:pt x="3050" y="2457"/>
                </a:lnTo>
                <a:lnTo>
                  <a:pt x="3045" y="2452"/>
                </a:lnTo>
                <a:lnTo>
                  <a:pt x="3045" y="2463"/>
                </a:lnTo>
                <a:lnTo>
                  <a:pt x="3039" y="2468"/>
                </a:lnTo>
                <a:lnTo>
                  <a:pt x="3039" y="2473"/>
                </a:lnTo>
                <a:lnTo>
                  <a:pt x="3045" y="2473"/>
                </a:lnTo>
                <a:lnTo>
                  <a:pt x="3039" y="2473"/>
                </a:lnTo>
                <a:lnTo>
                  <a:pt x="3039" y="2478"/>
                </a:lnTo>
                <a:lnTo>
                  <a:pt x="3039" y="2483"/>
                </a:lnTo>
                <a:lnTo>
                  <a:pt x="3039" y="2489"/>
                </a:lnTo>
                <a:lnTo>
                  <a:pt x="3039" y="2483"/>
                </a:lnTo>
                <a:lnTo>
                  <a:pt x="3034" y="2478"/>
                </a:lnTo>
                <a:lnTo>
                  <a:pt x="3029" y="2489"/>
                </a:lnTo>
                <a:lnTo>
                  <a:pt x="3034" y="2489"/>
                </a:lnTo>
                <a:lnTo>
                  <a:pt x="3024" y="2489"/>
                </a:lnTo>
                <a:lnTo>
                  <a:pt x="3013" y="2473"/>
                </a:lnTo>
                <a:lnTo>
                  <a:pt x="3008" y="2473"/>
                </a:lnTo>
                <a:lnTo>
                  <a:pt x="3008" y="2478"/>
                </a:lnTo>
                <a:lnTo>
                  <a:pt x="3003" y="2483"/>
                </a:lnTo>
                <a:lnTo>
                  <a:pt x="2998" y="2489"/>
                </a:lnTo>
                <a:lnTo>
                  <a:pt x="2676" y="2489"/>
                </a:lnTo>
                <a:lnTo>
                  <a:pt x="2655" y="2473"/>
                </a:lnTo>
                <a:lnTo>
                  <a:pt x="2660" y="2489"/>
                </a:lnTo>
                <a:lnTo>
                  <a:pt x="2400" y="2483"/>
                </a:lnTo>
                <a:lnTo>
                  <a:pt x="2115" y="2478"/>
                </a:lnTo>
                <a:lnTo>
                  <a:pt x="2037" y="2478"/>
                </a:lnTo>
                <a:lnTo>
                  <a:pt x="1995" y="2447"/>
                </a:lnTo>
                <a:lnTo>
                  <a:pt x="1980" y="2431"/>
                </a:lnTo>
                <a:lnTo>
                  <a:pt x="1990" y="2442"/>
                </a:lnTo>
                <a:lnTo>
                  <a:pt x="2021" y="2473"/>
                </a:lnTo>
                <a:lnTo>
                  <a:pt x="1855" y="2468"/>
                </a:lnTo>
                <a:lnTo>
                  <a:pt x="1595" y="2463"/>
                </a:lnTo>
                <a:lnTo>
                  <a:pt x="1335" y="2463"/>
                </a:lnTo>
                <a:lnTo>
                  <a:pt x="1081" y="2457"/>
                </a:lnTo>
                <a:lnTo>
                  <a:pt x="816" y="2442"/>
                </a:lnTo>
                <a:lnTo>
                  <a:pt x="707" y="2437"/>
                </a:lnTo>
                <a:lnTo>
                  <a:pt x="577" y="2437"/>
                </a:lnTo>
                <a:lnTo>
                  <a:pt x="322" y="2437"/>
                </a:lnTo>
                <a:lnTo>
                  <a:pt x="333" y="2369"/>
                </a:lnTo>
                <a:lnTo>
                  <a:pt x="333" y="2364"/>
                </a:lnTo>
                <a:lnTo>
                  <a:pt x="333" y="2374"/>
                </a:lnTo>
                <a:lnTo>
                  <a:pt x="327" y="2385"/>
                </a:lnTo>
                <a:lnTo>
                  <a:pt x="327" y="2364"/>
                </a:lnTo>
                <a:lnTo>
                  <a:pt x="327" y="2348"/>
                </a:lnTo>
                <a:lnTo>
                  <a:pt x="327" y="2343"/>
                </a:lnTo>
                <a:lnTo>
                  <a:pt x="327" y="2338"/>
                </a:lnTo>
                <a:lnTo>
                  <a:pt x="327" y="2333"/>
                </a:lnTo>
                <a:lnTo>
                  <a:pt x="322" y="2343"/>
                </a:lnTo>
                <a:lnTo>
                  <a:pt x="327" y="2260"/>
                </a:lnTo>
                <a:lnTo>
                  <a:pt x="333" y="2167"/>
                </a:lnTo>
                <a:lnTo>
                  <a:pt x="327" y="2167"/>
                </a:lnTo>
                <a:lnTo>
                  <a:pt x="327" y="2203"/>
                </a:lnTo>
                <a:lnTo>
                  <a:pt x="317" y="2229"/>
                </a:lnTo>
                <a:lnTo>
                  <a:pt x="322" y="2208"/>
                </a:lnTo>
                <a:lnTo>
                  <a:pt x="322" y="2192"/>
                </a:lnTo>
                <a:lnTo>
                  <a:pt x="322" y="2208"/>
                </a:lnTo>
                <a:lnTo>
                  <a:pt x="317" y="2213"/>
                </a:lnTo>
                <a:lnTo>
                  <a:pt x="317" y="2192"/>
                </a:lnTo>
                <a:lnTo>
                  <a:pt x="322" y="2172"/>
                </a:lnTo>
                <a:lnTo>
                  <a:pt x="322" y="2182"/>
                </a:lnTo>
                <a:lnTo>
                  <a:pt x="327" y="2156"/>
                </a:lnTo>
                <a:lnTo>
                  <a:pt x="333" y="2151"/>
                </a:lnTo>
                <a:lnTo>
                  <a:pt x="333" y="2141"/>
                </a:lnTo>
                <a:lnTo>
                  <a:pt x="338" y="2120"/>
                </a:lnTo>
                <a:lnTo>
                  <a:pt x="333" y="2115"/>
                </a:lnTo>
                <a:lnTo>
                  <a:pt x="327" y="2120"/>
                </a:lnTo>
                <a:lnTo>
                  <a:pt x="327" y="2094"/>
                </a:lnTo>
                <a:lnTo>
                  <a:pt x="327" y="2083"/>
                </a:lnTo>
                <a:lnTo>
                  <a:pt x="327" y="2073"/>
                </a:lnTo>
                <a:lnTo>
                  <a:pt x="327" y="2094"/>
                </a:lnTo>
                <a:lnTo>
                  <a:pt x="333" y="2052"/>
                </a:lnTo>
                <a:lnTo>
                  <a:pt x="333" y="2057"/>
                </a:lnTo>
                <a:lnTo>
                  <a:pt x="333" y="2037"/>
                </a:lnTo>
                <a:lnTo>
                  <a:pt x="338" y="2021"/>
                </a:lnTo>
                <a:lnTo>
                  <a:pt x="333" y="2016"/>
                </a:lnTo>
                <a:lnTo>
                  <a:pt x="333" y="2037"/>
                </a:lnTo>
                <a:lnTo>
                  <a:pt x="327" y="2052"/>
                </a:lnTo>
                <a:lnTo>
                  <a:pt x="327" y="2037"/>
                </a:lnTo>
                <a:lnTo>
                  <a:pt x="327" y="2016"/>
                </a:lnTo>
                <a:lnTo>
                  <a:pt x="322" y="2057"/>
                </a:lnTo>
                <a:lnTo>
                  <a:pt x="317" y="2078"/>
                </a:lnTo>
                <a:lnTo>
                  <a:pt x="317" y="2099"/>
                </a:lnTo>
                <a:lnTo>
                  <a:pt x="322" y="2094"/>
                </a:lnTo>
                <a:lnTo>
                  <a:pt x="317" y="2130"/>
                </a:lnTo>
                <a:lnTo>
                  <a:pt x="317" y="2161"/>
                </a:lnTo>
                <a:lnTo>
                  <a:pt x="307" y="2156"/>
                </a:lnTo>
                <a:lnTo>
                  <a:pt x="307" y="2234"/>
                </a:lnTo>
                <a:lnTo>
                  <a:pt x="307" y="2307"/>
                </a:lnTo>
                <a:lnTo>
                  <a:pt x="302" y="2322"/>
                </a:lnTo>
                <a:lnTo>
                  <a:pt x="302" y="2328"/>
                </a:lnTo>
                <a:lnTo>
                  <a:pt x="302" y="2333"/>
                </a:lnTo>
                <a:lnTo>
                  <a:pt x="296" y="2338"/>
                </a:lnTo>
                <a:lnTo>
                  <a:pt x="296" y="2343"/>
                </a:lnTo>
                <a:lnTo>
                  <a:pt x="302" y="2338"/>
                </a:lnTo>
                <a:lnTo>
                  <a:pt x="296" y="2354"/>
                </a:lnTo>
                <a:lnTo>
                  <a:pt x="296" y="2359"/>
                </a:lnTo>
                <a:lnTo>
                  <a:pt x="302" y="2364"/>
                </a:lnTo>
                <a:lnTo>
                  <a:pt x="302" y="2369"/>
                </a:lnTo>
                <a:lnTo>
                  <a:pt x="307" y="2354"/>
                </a:lnTo>
                <a:lnTo>
                  <a:pt x="307" y="2343"/>
                </a:lnTo>
                <a:lnTo>
                  <a:pt x="317" y="2343"/>
                </a:lnTo>
                <a:lnTo>
                  <a:pt x="307" y="2395"/>
                </a:lnTo>
                <a:lnTo>
                  <a:pt x="302" y="2416"/>
                </a:lnTo>
                <a:lnTo>
                  <a:pt x="296" y="2426"/>
                </a:lnTo>
                <a:lnTo>
                  <a:pt x="296" y="2437"/>
                </a:lnTo>
                <a:lnTo>
                  <a:pt x="291" y="2437"/>
                </a:lnTo>
                <a:lnTo>
                  <a:pt x="239" y="2447"/>
                </a:lnTo>
                <a:lnTo>
                  <a:pt x="208" y="2457"/>
                </a:lnTo>
                <a:lnTo>
                  <a:pt x="187" y="2468"/>
                </a:lnTo>
                <a:lnTo>
                  <a:pt x="187" y="2483"/>
                </a:lnTo>
                <a:lnTo>
                  <a:pt x="192" y="2494"/>
                </a:lnTo>
                <a:lnTo>
                  <a:pt x="203" y="2499"/>
                </a:lnTo>
                <a:lnTo>
                  <a:pt x="218" y="2509"/>
                </a:lnTo>
                <a:lnTo>
                  <a:pt x="255" y="2525"/>
                </a:lnTo>
                <a:lnTo>
                  <a:pt x="291" y="2530"/>
                </a:lnTo>
                <a:lnTo>
                  <a:pt x="286" y="2598"/>
                </a:lnTo>
                <a:lnTo>
                  <a:pt x="291" y="2598"/>
                </a:lnTo>
                <a:lnTo>
                  <a:pt x="286" y="2613"/>
                </a:lnTo>
                <a:lnTo>
                  <a:pt x="286" y="2634"/>
                </a:lnTo>
                <a:lnTo>
                  <a:pt x="291" y="2650"/>
                </a:lnTo>
                <a:lnTo>
                  <a:pt x="286" y="2660"/>
                </a:lnTo>
                <a:lnTo>
                  <a:pt x="296" y="2676"/>
                </a:lnTo>
                <a:lnTo>
                  <a:pt x="286" y="2717"/>
                </a:lnTo>
                <a:lnTo>
                  <a:pt x="291" y="2707"/>
                </a:lnTo>
                <a:lnTo>
                  <a:pt x="286" y="2722"/>
                </a:lnTo>
                <a:lnTo>
                  <a:pt x="286" y="2780"/>
                </a:lnTo>
                <a:lnTo>
                  <a:pt x="276" y="2842"/>
                </a:lnTo>
                <a:lnTo>
                  <a:pt x="281" y="2831"/>
                </a:lnTo>
                <a:lnTo>
                  <a:pt x="286" y="2837"/>
                </a:lnTo>
                <a:lnTo>
                  <a:pt x="276" y="2878"/>
                </a:lnTo>
                <a:lnTo>
                  <a:pt x="276" y="2930"/>
                </a:lnTo>
                <a:lnTo>
                  <a:pt x="281" y="2930"/>
                </a:lnTo>
                <a:lnTo>
                  <a:pt x="276" y="2946"/>
                </a:lnTo>
                <a:lnTo>
                  <a:pt x="281" y="2946"/>
                </a:lnTo>
                <a:lnTo>
                  <a:pt x="276" y="2998"/>
                </a:lnTo>
                <a:lnTo>
                  <a:pt x="270" y="3039"/>
                </a:lnTo>
                <a:lnTo>
                  <a:pt x="276" y="3029"/>
                </a:lnTo>
                <a:lnTo>
                  <a:pt x="281" y="3024"/>
                </a:lnTo>
                <a:lnTo>
                  <a:pt x="276" y="3102"/>
                </a:lnTo>
                <a:lnTo>
                  <a:pt x="276" y="3107"/>
                </a:lnTo>
                <a:lnTo>
                  <a:pt x="327" y="3107"/>
                </a:lnTo>
                <a:lnTo>
                  <a:pt x="333" y="3086"/>
                </a:lnTo>
                <a:lnTo>
                  <a:pt x="327" y="3086"/>
                </a:lnTo>
                <a:lnTo>
                  <a:pt x="327" y="3076"/>
                </a:lnTo>
                <a:lnTo>
                  <a:pt x="327" y="3081"/>
                </a:lnTo>
                <a:lnTo>
                  <a:pt x="322" y="3076"/>
                </a:lnTo>
                <a:lnTo>
                  <a:pt x="317" y="3076"/>
                </a:lnTo>
                <a:lnTo>
                  <a:pt x="317" y="3060"/>
                </a:lnTo>
                <a:lnTo>
                  <a:pt x="322" y="3050"/>
                </a:lnTo>
                <a:lnTo>
                  <a:pt x="322" y="3044"/>
                </a:lnTo>
                <a:lnTo>
                  <a:pt x="322" y="3034"/>
                </a:lnTo>
                <a:lnTo>
                  <a:pt x="322" y="3013"/>
                </a:lnTo>
                <a:lnTo>
                  <a:pt x="322" y="2998"/>
                </a:lnTo>
                <a:lnTo>
                  <a:pt x="327" y="2982"/>
                </a:lnTo>
                <a:lnTo>
                  <a:pt x="327" y="2961"/>
                </a:lnTo>
                <a:lnTo>
                  <a:pt x="327" y="2972"/>
                </a:lnTo>
                <a:lnTo>
                  <a:pt x="322" y="2977"/>
                </a:lnTo>
                <a:lnTo>
                  <a:pt x="322" y="2961"/>
                </a:lnTo>
                <a:lnTo>
                  <a:pt x="327" y="2941"/>
                </a:lnTo>
                <a:lnTo>
                  <a:pt x="468" y="2946"/>
                </a:lnTo>
                <a:lnTo>
                  <a:pt x="582" y="2941"/>
                </a:lnTo>
                <a:lnTo>
                  <a:pt x="722" y="2941"/>
                </a:lnTo>
                <a:lnTo>
                  <a:pt x="915" y="2941"/>
                </a:lnTo>
                <a:lnTo>
                  <a:pt x="977" y="2935"/>
                </a:lnTo>
                <a:lnTo>
                  <a:pt x="1034" y="2930"/>
                </a:lnTo>
                <a:lnTo>
                  <a:pt x="1122" y="2930"/>
                </a:lnTo>
                <a:lnTo>
                  <a:pt x="1226" y="2935"/>
                </a:lnTo>
                <a:lnTo>
                  <a:pt x="1413" y="2935"/>
                </a:lnTo>
                <a:lnTo>
                  <a:pt x="1574" y="2941"/>
                </a:lnTo>
                <a:lnTo>
                  <a:pt x="1735" y="2941"/>
                </a:lnTo>
                <a:lnTo>
                  <a:pt x="2452" y="2935"/>
                </a:lnTo>
                <a:lnTo>
                  <a:pt x="1980" y="2935"/>
                </a:lnTo>
                <a:lnTo>
                  <a:pt x="1829" y="2935"/>
                </a:lnTo>
                <a:lnTo>
                  <a:pt x="1522" y="2935"/>
                </a:lnTo>
                <a:lnTo>
                  <a:pt x="1439" y="2935"/>
                </a:lnTo>
                <a:lnTo>
                  <a:pt x="1091" y="2930"/>
                </a:lnTo>
                <a:lnTo>
                  <a:pt x="1050" y="2930"/>
                </a:lnTo>
                <a:lnTo>
                  <a:pt x="935" y="2930"/>
                </a:lnTo>
                <a:lnTo>
                  <a:pt x="868" y="2935"/>
                </a:lnTo>
                <a:lnTo>
                  <a:pt x="592" y="2935"/>
                </a:lnTo>
                <a:lnTo>
                  <a:pt x="437" y="2935"/>
                </a:lnTo>
                <a:lnTo>
                  <a:pt x="379" y="2930"/>
                </a:lnTo>
                <a:lnTo>
                  <a:pt x="327" y="2935"/>
                </a:lnTo>
                <a:lnTo>
                  <a:pt x="333" y="2909"/>
                </a:lnTo>
                <a:lnTo>
                  <a:pt x="327" y="2925"/>
                </a:lnTo>
                <a:lnTo>
                  <a:pt x="322" y="2930"/>
                </a:lnTo>
                <a:lnTo>
                  <a:pt x="322" y="2915"/>
                </a:lnTo>
                <a:lnTo>
                  <a:pt x="322" y="2899"/>
                </a:lnTo>
                <a:lnTo>
                  <a:pt x="327" y="2904"/>
                </a:lnTo>
                <a:lnTo>
                  <a:pt x="333" y="2899"/>
                </a:lnTo>
                <a:lnTo>
                  <a:pt x="327" y="2889"/>
                </a:lnTo>
                <a:lnTo>
                  <a:pt x="322" y="2889"/>
                </a:lnTo>
                <a:lnTo>
                  <a:pt x="338" y="2831"/>
                </a:lnTo>
                <a:lnTo>
                  <a:pt x="333" y="2831"/>
                </a:lnTo>
                <a:lnTo>
                  <a:pt x="333" y="2837"/>
                </a:lnTo>
                <a:lnTo>
                  <a:pt x="327" y="2842"/>
                </a:lnTo>
                <a:lnTo>
                  <a:pt x="327" y="2857"/>
                </a:lnTo>
                <a:lnTo>
                  <a:pt x="322" y="2857"/>
                </a:lnTo>
                <a:lnTo>
                  <a:pt x="322" y="2842"/>
                </a:lnTo>
                <a:lnTo>
                  <a:pt x="327" y="2811"/>
                </a:lnTo>
                <a:lnTo>
                  <a:pt x="317" y="2842"/>
                </a:lnTo>
                <a:lnTo>
                  <a:pt x="317" y="2795"/>
                </a:lnTo>
                <a:lnTo>
                  <a:pt x="317" y="2754"/>
                </a:lnTo>
                <a:lnTo>
                  <a:pt x="322" y="2670"/>
                </a:lnTo>
                <a:lnTo>
                  <a:pt x="327" y="2691"/>
                </a:lnTo>
                <a:lnTo>
                  <a:pt x="327" y="2696"/>
                </a:lnTo>
                <a:lnTo>
                  <a:pt x="333" y="2696"/>
                </a:lnTo>
                <a:lnTo>
                  <a:pt x="338" y="2639"/>
                </a:lnTo>
                <a:lnTo>
                  <a:pt x="338" y="2644"/>
                </a:lnTo>
                <a:lnTo>
                  <a:pt x="338" y="2618"/>
                </a:lnTo>
                <a:lnTo>
                  <a:pt x="338" y="2608"/>
                </a:lnTo>
                <a:lnTo>
                  <a:pt x="333" y="2598"/>
                </a:lnTo>
                <a:lnTo>
                  <a:pt x="333" y="2608"/>
                </a:lnTo>
                <a:lnTo>
                  <a:pt x="333" y="2618"/>
                </a:lnTo>
                <a:lnTo>
                  <a:pt x="327" y="2618"/>
                </a:lnTo>
                <a:lnTo>
                  <a:pt x="333" y="2582"/>
                </a:lnTo>
                <a:lnTo>
                  <a:pt x="327" y="2608"/>
                </a:lnTo>
                <a:lnTo>
                  <a:pt x="327" y="2634"/>
                </a:lnTo>
                <a:lnTo>
                  <a:pt x="327" y="2629"/>
                </a:lnTo>
                <a:lnTo>
                  <a:pt x="333" y="2618"/>
                </a:lnTo>
                <a:lnTo>
                  <a:pt x="327" y="2655"/>
                </a:lnTo>
                <a:lnTo>
                  <a:pt x="317" y="2676"/>
                </a:lnTo>
                <a:lnTo>
                  <a:pt x="317" y="2681"/>
                </a:lnTo>
                <a:lnTo>
                  <a:pt x="317" y="2676"/>
                </a:lnTo>
                <a:lnTo>
                  <a:pt x="307" y="2655"/>
                </a:lnTo>
                <a:lnTo>
                  <a:pt x="322" y="2613"/>
                </a:lnTo>
                <a:lnTo>
                  <a:pt x="327" y="2567"/>
                </a:lnTo>
                <a:lnTo>
                  <a:pt x="317" y="2546"/>
                </a:lnTo>
                <a:lnTo>
                  <a:pt x="327" y="2535"/>
                </a:lnTo>
                <a:lnTo>
                  <a:pt x="447" y="2541"/>
                </a:lnTo>
                <a:lnTo>
                  <a:pt x="525" y="2546"/>
                </a:lnTo>
                <a:lnTo>
                  <a:pt x="618" y="2551"/>
                </a:lnTo>
                <a:lnTo>
                  <a:pt x="592" y="2546"/>
                </a:lnTo>
                <a:lnTo>
                  <a:pt x="598" y="2546"/>
                </a:lnTo>
                <a:lnTo>
                  <a:pt x="665" y="2541"/>
                </a:lnTo>
                <a:lnTo>
                  <a:pt x="769" y="2541"/>
                </a:lnTo>
                <a:lnTo>
                  <a:pt x="831" y="2546"/>
                </a:lnTo>
                <a:lnTo>
                  <a:pt x="883" y="2556"/>
                </a:lnTo>
                <a:lnTo>
                  <a:pt x="1003" y="2572"/>
                </a:lnTo>
                <a:lnTo>
                  <a:pt x="1003" y="2577"/>
                </a:lnTo>
                <a:lnTo>
                  <a:pt x="1013" y="2582"/>
                </a:lnTo>
                <a:lnTo>
                  <a:pt x="1070" y="2593"/>
                </a:lnTo>
                <a:lnTo>
                  <a:pt x="1143" y="2593"/>
                </a:lnTo>
                <a:lnTo>
                  <a:pt x="1252" y="2593"/>
                </a:lnTo>
                <a:lnTo>
                  <a:pt x="1257" y="2598"/>
                </a:lnTo>
                <a:lnTo>
                  <a:pt x="1257" y="2603"/>
                </a:lnTo>
                <a:lnTo>
                  <a:pt x="1268" y="2603"/>
                </a:lnTo>
                <a:lnTo>
                  <a:pt x="1309" y="2608"/>
                </a:lnTo>
                <a:lnTo>
                  <a:pt x="1372" y="2608"/>
                </a:lnTo>
                <a:lnTo>
                  <a:pt x="1408" y="2603"/>
                </a:lnTo>
                <a:lnTo>
                  <a:pt x="1455" y="2598"/>
                </a:lnTo>
                <a:lnTo>
                  <a:pt x="1522" y="2593"/>
                </a:lnTo>
                <a:lnTo>
                  <a:pt x="1642" y="2587"/>
                </a:lnTo>
                <a:lnTo>
                  <a:pt x="1761" y="2582"/>
                </a:lnTo>
                <a:lnTo>
                  <a:pt x="1709" y="2582"/>
                </a:lnTo>
                <a:lnTo>
                  <a:pt x="1460" y="2587"/>
                </a:lnTo>
                <a:lnTo>
                  <a:pt x="1283" y="2582"/>
                </a:lnTo>
                <a:lnTo>
                  <a:pt x="1237" y="2577"/>
                </a:lnTo>
                <a:lnTo>
                  <a:pt x="1439" y="2577"/>
                </a:lnTo>
                <a:lnTo>
                  <a:pt x="1647" y="2577"/>
                </a:lnTo>
                <a:lnTo>
                  <a:pt x="1834" y="2577"/>
                </a:lnTo>
                <a:lnTo>
                  <a:pt x="1761" y="2582"/>
                </a:lnTo>
                <a:lnTo>
                  <a:pt x="1912" y="2582"/>
                </a:lnTo>
                <a:lnTo>
                  <a:pt x="2203" y="2582"/>
                </a:lnTo>
                <a:lnTo>
                  <a:pt x="2208" y="2587"/>
                </a:lnTo>
                <a:lnTo>
                  <a:pt x="2203" y="2582"/>
                </a:lnTo>
                <a:lnTo>
                  <a:pt x="2904" y="2577"/>
                </a:lnTo>
                <a:lnTo>
                  <a:pt x="2889" y="2582"/>
                </a:lnTo>
                <a:lnTo>
                  <a:pt x="2889" y="2587"/>
                </a:lnTo>
                <a:lnTo>
                  <a:pt x="2894" y="2587"/>
                </a:lnTo>
                <a:lnTo>
                  <a:pt x="2894" y="2593"/>
                </a:lnTo>
                <a:lnTo>
                  <a:pt x="2889" y="2593"/>
                </a:lnTo>
                <a:lnTo>
                  <a:pt x="2878" y="2587"/>
                </a:lnTo>
                <a:lnTo>
                  <a:pt x="2873" y="2582"/>
                </a:lnTo>
                <a:lnTo>
                  <a:pt x="2863" y="2582"/>
                </a:lnTo>
                <a:lnTo>
                  <a:pt x="2863" y="2587"/>
                </a:lnTo>
                <a:lnTo>
                  <a:pt x="2868" y="2587"/>
                </a:lnTo>
                <a:lnTo>
                  <a:pt x="2873" y="2598"/>
                </a:lnTo>
                <a:lnTo>
                  <a:pt x="2873" y="2613"/>
                </a:lnTo>
                <a:lnTo>
                  <a:pt x="2878" y="2618"/>
                </a:lnTo>
                <a:lnTo>
                  <a:pt x="2884" y="2618"/>
                </a:lnTo>
                <a:lnTo>
                  <a:pt x="2878" y="2629"/>
                </a:lnTo>
                <a:lnTo>
                  <a:pt x="2868" y="2634"/>
                </a:lnTo>
                <a:lnTo>
                  <a:pt x="2863" y="2644"/>
                </a:lnTo>
                <a:lnTo>
                  <a:pt x="2863" y="2660"/>
                </a:lnTo>
                <a:lnTo>
                  <a:pt x="2837" y="2670"/>
                </a:lnTo>
                <a:lnTo>
                  <a:pt x="2816" y="2676"/>
                </a:lnTo>
                <a:lnTo>
                  <a:pt x="2806" y="2686"/>
                </a:lnTo>
                <a:lnTo>
                  <a:pt x="2806" y="2707"/>
                </a:lnTo>
                <a:lnTo>
                  <a:pt x="2800" y="2722"/>
                </a:lnTo>
                <a:lnTo>
                  <a:pt x="2795" y="2738"/>
                </a:lnTo>
                <a:lnTo>
                  <a:pt x="2780" y="2754"/>
                </a:lnTo>
                <a:lnTo>
                  <a:pt x="2754" y="2774"/>
                </a:lnTo>
                <a:lnTo>
                  <a:pt x="2743" y="2785"/>
                </a:lnTo>
                <a:lnTo>
                  <a:pt x="2743" y="2790"/>
                </a:lnTo>
                <a:lnTo>
                  <a:pt x="2759" y="2790"/>
                </a:lnTo>
                <a:lnTo>
                  <a:pt x="2780" y="2795"/>
                </a:lnTo>
                <a:lnTo>
                  <a:pt x="2785" y="2805"/>
                </a:lnTo>
                <a:lnTo>
                  <a:pt x="2785" y="2811"/>
                </a:lnTo>
                <a:lnTo>
                  <a:pt x="2769" y="2821"/>
                </a:lnTo>
                <a:lnTo>
                  <a:pt x="2754" y="2826"/>
                </a:lnTo>
                <a:lnTo>
                  <a:pt x="2733" y="2826"/>
                </a:lnTo>
                <a:lnTo>
                  <a:pt x="2712" y="2816"/>
                </a:lnTo>
                <a:lnTo>
                  <a:pt x="2686" y="2811"/>
                </a:lnTo>
                <a:lnTo>
                  <a:pt x="2665" y="2811"/>
                </a:lnTo>
                <a:lnTo>
                  <a:pt x="2645" y="2826"/>
                </a:lnTo>
                <a:lnTo>
                  <a:pt x="2634" y="2842"/>
                </a:lnTo>
                <a:lnTo>
                  <a:pt x="2634" y="2857"/>
                </a:lnTo>
                <a:lnTo>
                  <a:pt x="2639" y="2863"/>
                </a:lnTo>
                <a:lnTo>
                  <a:pt x="2655" y="2857"/>
                </a:lnTo>
                <a:lnTo>
                  <a:pt x="2665" y="2852"/>
                </a:lnTo>
                <a:lnTo>
                  <a:pt x="2681" y="2852"/>
                </a:lnTo>
                <a:lnTo>
                  <a:pt x="2691" y="2863"/>
                </a:lnTo>
                <a:lnTo>
                  <a:pt x="1637" y="2868"/>
                </a:lnTo>
                <a:lnTo>
                  <a:pt x="1398" y="2863"/>
                </a:lnTo>
                <a:lnTo>
                  <a:pt x="1164" y="2863"/>
                </a:lnTo>
                <a:lnTo>
                  <a:pt x="1029" y="2852"/>
                </a:lnTo>
                <a:lnTo>
                  <a:pt x="946" y="2847"/>
                </a:lnTo>
                <a:lnTo>
                  <a:pt x="702" y="2847"/>
                </a:lnTo>
                <a:lnTo>
                  <a:pt x="660" y="2847"/>
                </a:lnTo>
                <a:lnTo>
                  <a:pt x="639" y="2847"/>
                </a:lnTo>
                <a:lnTo>
                  <a:pt x="613" y="2863"/>
                </a:lnTo>
                <a:lnTo>
                  <a:pt x="608" y="2868"/>
                </a:lnTo>
                <a:lnTo>
                  <a:pt x="608" y="2873"/>
                </a:lnTo>
                <a:lnTo>
                  <a:pt x="639" y="2883"/>
                </a:lnTo>
                <a:lnTo>
                  <a:pt x="754" y="2894"/>
                </a:lnTo>
                <a:lnTo>
                  <a:pt x="811" y="2899"/>
                </a:lnTo>
                <a:lnTo>
                  <a:pt x="857" y="2899"/>
                </a:lnTo>
                <a:lnTo>
                  <a:pt x="904" y="2894"/>
                </a:lnTo>
                <a:lnTo>
                  <a:pt x="972" y="2899"/>
                </a:lnTo>
                <a:lnTo>
                  <a:pt x="1070" y="2904"/>
                </a:lnTo>
                <a:lnTo>
                  <a:pt x="1185" y="2909"/>
                </a:lnTo>
                <a:lnTo>
                  <a:pt x="1335" y="2909"/>
                </a:lnTo>
                <a:lnTo>
                  <a:pt x="1554" y="2904"/>
                </a:lnTo>
                <a:lnTo>
                  <a:pt x="1855" y="2894"/>
                </a:lnTo>
                <a:lnTo>
                  <a:pt x="2182" y="2889"/>
                </a:lnTo>
                <a:lnTo>
                  <a:pt x="2645" y="2889"/>
                </a:lnTo>
                <a:lnTo>
                  <a:pt x="2702" y="2889"/>
                </a:lnTo>
                <a:lnTo>
                  <a:pt x="2697" y="2909"/>
                </a:lnTo>
                <a:lnTo>
                  <a:pt x="2691" y="2925"/>
                </a:lnTo>
                <a:lnTo>
                  <a:pt x="2691" y="2946"/>
                </a:lnTo>
                <a:lnTo>
                  <a:pt x="2723" y="2909"/>
                </a:lnTo>
                <a:lnTo>
                  <a:pt x="2728" y="2909"/>
                </a:lnTo>
                <a:lnTo>
                  <a:pt x="2738" y="2930"/>
                </a:lnTo>
                <a:lnTo>
                  <a:pt x="2749" y="2941"/>
                </a:lnTo>
                <a:lnTo>
                  <a:pt x="2754" y="2946"/>
                </a:lnTo>
                <a:lnTo>
                  <a:pt x="2738" y="2977"/>
                </a:lnTo>
                <a:lnTo>
                  <a:pt x="2743" y="2982"/>
                </a:lnTo>
                <a:lnTo>
                  <a:pt x="2759" y="2972"/>
                </a:lnTo>
                <a:lnTo>
                  <a:pt x="2769" y="2951"/>
                </a:lnTo>
                <a:lnTo>
                  <a:pt x="2774" y="2951"/>
                </a:lnTo>
                <a:lnTo>
                  <a:pt x="2785" y="2961"/>
                </a:lnTo>
                <a:lnTo>
                  <a:pt x="2785" y="2972"/>
                </a:lnTo>
                <a:lnTo>
                  <a:pt x="2780" y="2972"/>
                </a:lnTo>
                <a:lnTo>
                  <a:pt x="2759" y="2977"/>
                </a:lnTo>
                <a:lnTo>
                  <a:pt x="2754" y="2982"/>
                </a:lnTo>
                <a:lnTo>
                  <a:pt x="2764" y="2987"/>
                </a:lnTo>
                <a:lnTo>
                  <a:pt x="2785" y="3013"/>
                </a:lnTo>
                <a:lnTo>
                  <a:pt x="2774" y="3029"/>
                </a:lnTo>
                <a:lnTo>
                  <a:pt x="2754" y="3013"/>
                </a:lnTo>
                <a:lnTo>
                  <a:pt x="2743" y="3003"/>
                </a:lnTo>
                <a:lnTo>
                  <a:pt x="2738" y="2987"/>
                </a:lnTo>
                <a:lnTo>
                  <a:pt x="2733" y="2967"/>
                </a:lnTo>
                <a:lnTo>
                  <a:pt x="2728" y="2956"/>
                </a:lnTo>
                <a:lnTo>
                  <a:pt x="2723" y="2972"/>
                </a:lnTo>
                <a:lnTo>
                  <a:pt x="2712" y="2993"/>
                </a:lnTo>
                <a:lnTo>
                  <a:pt x="2707" y="2998"/>
                </a:lnTo>
                <a:lnTo>
                  <a:pt x="2702" y="3003"/>
                </a:lnTo>
                <a:lnTo>
                  <a:pt x="2712" y="3013"/>
                </a:lnTo>
                <a:lnTo>
                  <a:pt x="2728" y="3018"/>
                </a:lnTo>
                <a:lnTo>
                  <a:pt x="2733" y="3018"/>
                </a:lnTo>
                <a:lnTo>
                  <a:pt x="2738" y="3018"/>
                </a:lnTo>
                <a:lnTo>
                  <a:pt x="2733" y="3029"/>
                </a:lnTo>
                <a:lnTo>
                  <a:pt x="2723" y="3055"/>
                </a:lnTo>
                <a:lnTo>
                  <a:pt x="2723" y="3060"/>
                </a:lnTo>
                <a:lnTo>
                  <a:pt x="2738" y="3060"/>
                </a:lnTo>
                <a:lnTo>
                  <a:pt x="2759" y="3060"/>
                </a:lnTo>
                <a:lnTo>
                  <a:pt x="2759" y="3107"/>
                </a:lnTo>
                <a:lnTo>
                  <a:pt x="2795" y="3107"/>
                </a:lnTo>
                <a:lnTo>
                  <a:pt x="2800" y="3086"/>
                </a:lnTo>
                <a:lnTo>
                  <a:pt x="2806" y="3065"/>
                </a:lnTo>
                <a:lnTo>
                  <a:pt x="2816" y="3055"/>
                </a:lnTo>
                <a:lnTo>
                  <a:pt x="2821" y="3055"/>
                </a:lnTo>
                <a:lnTo>
                  <a:pt x="2832" y="3055"/>
                </a:lnTo>
                <a:lnTo>
                  <a:pt x="2847" y="3081"/>
                </a:lnTo>
                <a:lnTo>
                  <a:pt x="2868" y="3107"/>
                </a:lnTo>
                <a:lnTo>
                  <a:pt x="3034" y="3107"/>
                </a:lnTo>
                <a:lnTo>
                  <a:pt x="3050" y="3091"/>
                </a:lnTo>
                <a:lnTo>
                  <a:pt x="3050" y="3107"/>
                </a:lnTo>
                <a:lnTo>
                  <a:pt x="3206" y="3107"/>
                </a:lnTo>
                <a:lnTo>
                  <a:pt x="3216" y="3091"/>
                </a:lnTo>
                <a:lnTo>
                  <a:pt x="3226" y="3091"/>
                </a:lnTo>
                <a:lnTo>
                  <a:pt x="3237" y="3096"/>
                </a:lnTo>
                <a:lnTo>
                  <a:pt x="3242" y="3107"/>
                </a:lnTo>
                <a:lnTo>
                  <a:pt x="4281" y="3107"/>
                </a:lnTo>
                <a:lnTo>
                  <a:pt x="4276" y="3081"/>
                </a:lnTo>
                <a:lnTo>
                  <a:pt x="4260" y="3055"/>
                </a:lnTo>
                <a:lnTo>
                  <a:pt x="4245" y="3034"/>
                </a:lnTo>
                <a:lnTo>
                  <a:pt x="4224" y="3018"/>
                </a:lnTo>
                <a:lnTo>
                  <a:pt x="4208" y="3003"/>
                </a:lnTo>
                <a:lnTo>
                  <a:pt x="4208" y="2993"/>
                </a:lnTo>
                <a:lnTo>
                  <a:pt x="4208" y="2982"/>
                </a:lnTo>
                <a:lnTo>
                  <a:pt x="4219" y="2967"/>
                </a:lnTo>
                <a:lnTo>
                  <a:pt x="4234" y="2967"/>
                </a:lnTo>
                <a:lnTo>
                  <a:pt x="4260" y="2977"/>
                </a:lnTo>
                <a:lnTo>
                  <a:pt x="4292" y="2998"/>
                </a:lnTo>
                <a:lnTo>
                  <a:pt x="4312" y="3018"/>
                </a:lnTo>
                <a:lnTo>
                  <a:pt x="4317" y="3034"/>
                </a:lnTo>
                <a:lnTo>
                  <a:pt x="4317" y="3055"/>
                </a:lnTo>
                <a:lnTo>
                  <a:pt x="4323" y="3070"/>
                </a:lnTo>
                <a:lnTo>
                  <a:pt x="4338" y="3091"/>
                </a:lnTo>
                <a:lnTo>
                  <a:pt x="4354" y="3107"/>
                </a:lnTo>
                <a:lnTo>
                  <a:pt x="4380" y="3107"/>
                </a:lnTo>
                <a:lnTo>
                  <a:pt x="4385" y="3096"/>
                </a:lnTo>
                <a:lnTo>
                  <a:pt x="4390" y="3081"/>
                </a:lnTo>
                <a:lnTo>
                  <a:pt x="4385" y="3065"/>
                </a:lnTo>
                <a:lnTo>
                  <a:pt x="4385" y="3055"/>
                </a:lnTo>
                <a:lnTo>
                  <a:pt x="4359" y="3029"/>
                </a:lnTo>
                <a:lnTo>
                  <a:pt x="4343" y="2987"/>
                </a:lnTo>
                <a:lnTo>
                  <a:pt x="4354" y="2972"/>
                </a:lnTo>
                <a:lnTo>
                  <a:pt x="4354" y="2967"/>
                </a:lnTo>
                <a:lnTo>
                  <a:pt x="4349" y="2961"/>
                </a:lnTo>
                <a:lnTo>
                  <a:pt x="4343" y="2967"/>
                </a:lnTo>
                <a:lnTo>
                  <a:pt x="4343" y="2961"/>
                </a:lnTo>
                <a:lnTo>
                  <a:pt x="4338" y="2951"/>
                </a:lnTo>
                <a:lnTo>
                  <a:pt x="4343" y="2941"/>
                </a:lnTo>
                <a:lnTo>
                  <a:pt x="4343" y="2935"/>
                </a:lnTo>
                <a:lnTo>
                  <a:pt x="4359" y="2930"/>
                </a:lnTo>
                <a:lnTo>
                  <a:pt x="4349" y="2920"/>
                </a:lnTo>
                <a:lnTo>
                  <a:pt x="4338" y="2904"/>
                </a:lnTo>
                <a:lnTo>
                  <a:pt x="4333" y="2889"/>
                </a:lnTo>
                <a:lnTo>
                  <a:pt x="4328" y="2878"/>
                </a:lnTo>
                <a:lnTo>
                  <a:pt x="4343" y="2863"/>
                </a:lnTo>
                <a:lnTo>
                  <a:pt x="4328" y="2868"/>
                </a:lnTo>
                <a:lnTo>
                  <a:pt x="4328" y="2863"/>
                </a:lnTo>
                <a:lnTo>
                  <a:pt x="4333" y="2857"/>
                </a:lnTo>
                <a:lnTo>
                  <a:pt x="4343" y="2857"/>
                </a:lnTo>
                <a:lnTo>
                  <a:pt x="4343" y="2852"/>
                </a:lnTo>
                <a:lnTo>
                  <a:pt x="4338" y="2857"/>
                </a:lnTo>
                <a:lnTo>
                  <a:pt x="4343" y="2847"/>
                </a:lnTo>
                <a:lnTo>
                  <a:pt x="4338" y="2847"/>
                </a:lnTo>
                <a:lnTo>
                  <a:pt x="4328" y="2847"/>
                </a:lnTo>
                <a:lnTo>
                  <a:pt x="4317" y="2852"/>
                </a:lnTo>
                <a:lnTo>
                  <a:pt x="4317" y="2857"/>
                </a:lnTo>
                <a:lnTo>
                  <a:pt x="4312" y="2863"/>
                </a:lnTo>
                <a:lnTo>
                  <a:pt x="4302" y="2863"/>
                </a:lnTo>
                <a:lnTo>
                  <a:pt x="4307" y="2852"/>
                </a:lnTo>
                <a:lnTo>
                  <a:pt x="4312" y="2842"/>
                </a:lnTo>
                <a:lnTo>
                  <a:pt x="4317" y="2826"/>
                </a:lnTo>
                <a:lnTo>
                  <a:pt x="4333" y="2816"/>
                </a:lnTo>
                <a:lnTo>
                  <a:pt x="4323" y="2795"/>
                </a:lnTo>
                <a:lnTo>
                  <a:pt x="4317" y="2780"/>
                </a:lnTo>
                <a:lnTo>
                  <a:pt x="4317" y="2738"/>
                </a:lnTo>
                <a:lnTo>
                  <a:pt x="4312" y="2743"/>
                </a:lnTo>
                <a:lnTo>
                  <a:pt x="4317" y="2738"/>
                </a:lnTo>
                <a:lnTo>
                  <a:pt x="4312" y="2733"/>
                </a:lnTo>
                <a:lnTo>
                  <a:pt x="4354" y="2717"/>
                </a:lnTo>
                <a:lnTo>
                  <a:pt x="4364" y="2712"/>
                </a:lnTo>
                <a:lnTo>
                  <a:pt x="4354" y="2707"/>
                </a:lnTo>
                <a:lnTo>
                  <a:pt x="4317" y="2696"/>
                </a:lnTo>
                <a:lnTo>
                  <a:pt x="4328" y="2691"/>
                </a:lnTo>
                <a:lnTo>
                  <a:pt x="4323" y="2691"/>
                </a:lnTo>
                <a:lnTo>
                  <a:pt x="4317" y="2686"/>
                </a:lnTo>
                <a:lnTo>
                  <a:pt x="4312" y="2670"/>
                </a:lnTo>
                <a:lnTo>
                  <a:pt x="4307" y="2660"/>
                </a:lnTo>
                <a:lnTo>
                  <a:pt x="4307" y="2665"/>
                </a:lnTo>
                <a:lnTo>
                  <a:pt x="4302" y="2681"/>
                </a:lnTo>
                <a:lnTo>
                  <a:pt x="4292" y="2691"/>
                </a:lnTo>
                <a:lnTo>
                  <a:pt x="4286" y="2660"/>
                </a:lnTo>
                <a:lnTo>
                  <a:pt x="4323" y="2587"/>
                </a:lnTo>
                <a:lnTo>
                  <a:pt x="4333" y="2546"/>
                </a:lnTo>
                <a:lnTo>
                  <a:pt x="4395" y="2546"/>
                </a:lnTo>
                <a:lnTo>
                  <a:pt x="4395" y="2541"/>
                </a:lnTo>
                <a:lnTo>
                  <a:pt x="4349" y="2541"/>
                </a:lnTo>
                <a:lnTo>
                  <a:pt x="4338" y="2541"/>
                </a:lnTo>
                <a:lnTo>
                  <a:pt x="4343" y="2504"/>
                </a:lnTo>
                <a:lnTo>
                  <a:pt x="4343" y="2478"/>
                </a:lnTo>
                <a:lnTo>
                  <a:pt x="4343" y="2447"/>
                </a:lnTo>
                <a:lnTo>
                  <a:pt x="4354" y="2421"/>
                </a:lnTo>
                <a:lnTo>
                  <a:pt x="4359" y="2405"/>
                </a:lnTo>
                <a:lnTo>
                  <a:pt x="4354" y="2395"/>
                </a:lnTo>
                <a:lnTo>
                  <a:pt x="4349" y="2380"/>
                </a:lnTo>
                <a:lnTo>
                  <a:pt x="4338" y="2380"/>
                </a:lnTo>
                <a:lnTo>
                  <a:pt x="4333" y="2400"/>
                </a:lnTo>
                <a:lnTo>
                  <a:pt x="4328" y="2426"/>
                </a:lnTo>
                <a:lnTo>
                  <a:pt x="4328" y="2457"/>
                </a:lnTo>
                <a:lnTo>
                  <a:pt x="4328" y="2520"/>
                </a:lnTo>
                <a:lnTo>
                  <a:pt x="4260" y="2509"/>
                </a:lnTo>
                <a:lnTo>
                  <a:pt x="4240" y="2509"/>
                </a:lnTo>
                <a:lnTo>
                  <a:pt x="4245" y="2504"/>
                </a:lnTo>
                <a:lnTo>
                  <a:pt x="4240" y="2504"/>
                </a:lnTo>
                <a:lnTo>
                  <a:pt x="4234" y="2509"/>
                </a:lnTo>
                <a:lnTo>
                  <a:pt x="4229" y="2509"/>
                </a:lnTo>
                <a:lnTo>
                  <a:pt x="4229" y="2504"/>
                </a:lnTo>
                <a:lnTo>
                  <a:pt x="4234" y="2494"/>
                </a:lnTo>
                <a:lnTo>
                  <a:pt x="4240" y="2483"/>
                </a:lnTo>
                <a:lnTo>
                  <a:pt x="4234" y="2478"/>
                </a:lnTo>
                <a:lnTo>
                  <a:pt x="4229" y="2483"/>
                </a:lnTo>
                <a:lnTo>
                  <a:pt x="4224" y="2483"/>
                </a:lnTo>
                <a:lnTo>
                  <a:pt x="4219" y="2483"/>
                </a:lnTo>
                <a:lnTo>
                  <a:pt x="4234" y="2473"/>
                </a:lnTo>
                <a:lnTo>
                  <a:pt x="4234" y="2468"/>
                </a:lnTo>
                <a:lnTo>
                  <a:pt x="4250" y="2457"/>
                </a:lnTo>
                <a:lnTo>
                  <a:pt x="4234" y="2452"/>
                </a:lnTo>
                <a:lnTo>
                  <a:pt x="4250" y="2447"/>
                </a:lnTo>
                <a:lnTo>
                  <a:pt x="4240" y="2447"/>
                </a:lnTo>
                <a:lnTo>
                  <a:pt x="4240" y="2442"/>
                </a:lnTo>
                <a:lnTo>
                  <a:pt x="4250" y="2431"/>
                </a:lnTo>
                <a:lnTo>
                  <a:pt x="4250" y="2426"/>
                </a:lnTo>
                <a:lnTo>
                  <a:pt x="4245" y="2426"/>
                </a:lnTo>
                <a:lnTo>
                  <a:pt x="4240" y="2431"/>
                </a:lnTo>
                <a:lnTo>
                  <a:pt x="4245" y="2421"/>
                </a:lnTo>
                <a:lnTo>
                  <a:pt x="4250" y="2421"/>
                </a:lnTo>
                <a:lnTo>
                  <a:pt x="4250" y="2405"/>
                </a:lnTo>
                <a:lnTo>
                  <a:pt x="4245" y="2405"/>
                </a:lnTo>
                <a:lnTo>
                  <a:pt x="4240" y="2405"/>
                </a:lnTo>
                <a:lnTo>
                  <a:pt x="4245" y="2411"/>
                </a:lnTo>
                <a:lnTo>
                  <a:pt x="4240" y="2416"/>
                </a:lnTo>
                <a:lnTo>
                  <a:pt x="4224" y="2416"/>
                </a:lnTo>
                <a:lnTo>
                  <a:pt x="4214" y="2416"/>
                </a:lnTo>
                <a:lnTo>
                  <a:pt x="4219" y="2411"/>
                </a:lnTo>
                <a:lnTo>
                  <a:pt x="4208" y="2416"/>
                </a:lnTo>
                <a:lnTo>
                  <a:pt x="4214" y="2405"/>
                </a:lnTo>
                <a:lnTo>
                  <a:pt x="4214" y="2395"/>
                </a:lnTo>
                <a:lnTo>
                  <a:pt x="4214" y="2390"/>
                </a:lnTo>
                <a:lnTo>
                  <a:pt x="4224" y="2380"/>
                </a:lnTo>
                <a:lnTo>
                  <a:pt x="4219" y="2380"/>
                </a:lnTo>
                <a:lnTo>
                  <a:pt x="4214" y="2374"/>
                </a:lnTo>
                <a:lnTo>
                  <a:pt x="4229" y="2369"/>
                </a:lnTo>
                <a:lnTo>
                  <a:pt x="4229" y="2359"/>
                </a:lnTo>
                <a:lnTo>
                  <a:pt x="4203" y="2369"/>
                </a:lnTo>
                <a:lnTo>
                  <a:pt x="4208" y="2354"/>
                </a:lnTo>
                <a:lnTo>
                  <a:pt x="4219" y="2343"/>
                </a:lnTo>
                <a:lnTo>
                  <a:pt x="4224" y="2333"/>
                </a:lnTo>
                <a:lnTo>
                  <a:pt x="4214" y="2333"/>
                </a:lnTo>
                <a:lnTo>
                  <a:pt x="4208" y="2333"/>
                </a:lnTo>
                <a:lnTo>
                  <a:pt x="4208" y="2328"/>
                </a:lnTo>
                <a:lnTo>
                  <a:pt x="4224" y="2312"/>
                </a:lnTo>
                <a:lnTo>
                  <a:pt x="4234" y="2291"/>
                </a:lnTo>
                <a:lnTo>
                  <a:pt x="4255" y="2286"/>
                </a:lnTo>
                <a:lnTo>
                  <a:pt x="4271" y="2276"/>
                </a:lnTo>
                <a:lnTo>
                  <a:pt x="4276" y="2270"/>
                </a:lnTo>
                <a:lnTo>
                  <a:pt x="4245" y="2265"/>
                </a:lnTo>
                <a:lnTo>
                  <a:pt x="4240" y="2265"/>
                </a:lnTo>
                <a:lnTo>
                  <a:pt x="4240" y="2255"/>
                </a:lnTo>
                <a:lnTo>
                  <a:pt x="4245" y="2244"/>
                </a:lnTo>
                <a:lnTo>
                  <a:pt x="4250" y="2234"/>
                </a:lnTo>
                <a:lnTo>
                  <a:pt x="4250" y="2224"/>
                </a:lnTo>
                <a:lnTo>
                  <a:pt x="4245" y="2224"/>
                </a:lnTo>
                <a:lnTo>
                  <a:pt x="4224" y="2234"/>
                </a:lnTo>
                <a:lnTo>
                  <a:pt x="4198" y="2224"/>
                </a:lnTo>
                <a:lnTo>
                  <a:pt x="4214" y="2218"/>
                </a:lnTo>
                <a:lnTo>
                  <a:pt x="4224" y="2213"/>
                </a:lnTo>
                <a:lnTo>
                  <a:pt x="4219" y="2208"/>
                </a:lnTo>
                <a:lnTo>
                  <a:pt x="4193" y="2198"/>
                </a:lnTo>
                <a:lnTo>
                  <a:pt x="4182" y="2192"/>
                </a:lnTo>
                <a:lnTo>
                  <a:pt x="4188" y="2172"/>
                </a:lnTo>
                <a:lnTo>
                  <a:pt x="4198" y="2167"/>
                </a:lnTo>
                <a:lnTo>
                  <a:pt x="4214" y="2167"/>
                </a:lnTo>
                <a:lnTo>
                  <a:pt x="4219" y="2167"/>
                </a:lnTo>
                <a:lnTo>
                  <a:pt x="4219" y="2172"/>
                </a:lnTo>
                <a:lnTo>
                  <a:pt x="4224" y="2182"/>
                </a:lnTo>
                <a:lnTo>
                  <a:pt x="4229" y="2182"/>
                </a:lnTo>
                <a:lnTo>
                  <a:pt x="4234" y="2172"/>
                </a:lnTo>
                <a:lnTo>
                  <a:pt x="4224" y="2161"/>
                </a:lnTo>
                <a:lnTo>
                  <a:pt x="4214" y="2151"/>
                </a:lnTo>
                <a:lnTo>
                  <a:pt x="4214" y="2146"/>
                </a:lnTo>
                <a:lnTo>
                  <a:pt x="4208" y="2141"/>
                </a:lnTo>
                <a:lnTo>
                  <a:pt x="4219" y="2135"/>
                </a:lnTo>
                <a:lnTo>
                  <a:pt x="4224" y="2135"/>
                </a:lnTo>
                <a:lnTo>
                  <a:pt x="4229" y="2125"/>
                </a:lnTo>
                <a:lnTo>
                  <a:pt x="4224" y="2120"/>
                </a:lnTo>
                <a:lnTo>
                  <a:pt x="4203" y="2120"/>
                </a:lnTo>
                <a:lnTo>
                  <a:pt x="4208" y="2115"/>
                </a:lnTo>
                <a:lnTo>
                  <a:pt x="4219" y="2104"/>
                </a:lnTo>
                <a:lnTo>
                  <a:pt x="4234" y="2104"/>
                </a:lnTo>
                <a:lnTo>
                  <a:pt x="4271" y="2104"/>
                </a:lnTo>
                <a:lnTo>
                  <a:pt x="4286" y="2099"/>
                </a:lnTo>
                <a:lnTo>
                  <a:pt x="4292" y="2089"/>
                </a:lnTo>
                <a:lnTo>
                  <a:pt x="4281" y="2063"/>
                </a:lnTo>
                <a:lnTo>
                  <a:pt x="4276" y="2047"/>
                </a:lnTo>
                <a:lnTo>
                  <a:pt x="4276" y="2042"/>
                </a:lnTo>
                <a:lnTo>
                  <a:pt x="4286" y="2037"/>
                </a:lnTo>
                <a:lnTo>
                  <a:pt x="4302" y="2037"/>
                </a:lnTo>
                <a:lnTo>
                  <a:pt x="4323" y="2026"/>
                </a:lnTo>
                <a:lnTo>
                  <a:pt x="4349" y="2011"/>
                </a:lnTo>
                <a:lnTo>
                  <a:pt x="4364" y="1995"/>
                </a:lnTo>
                <a:lnTo>
                  <a:pt x="4349" y="2000"/>
                </a:lnTo>
                <a:lnTo>
                  <a:pt x="4333" y="2000"/>
                </a:lnTo>
                <a:lnTo>
                  <a:pt x="4302" y="1985"/>
                </a:lnTo>
                <a:lnTo>
                  <a:pt x="4323" y="1943"/>
                </a:lnTo>
                <a:lnTo>
                  <a:pt x="4343" y="1912"/>
                </a:lnTo>
                <a:lnTo>
                  <a:pt x="4354" y="1902"/>
                </a:lnTo>
                <a:lnTo>
                  <a:pt x="4359" y="1902"/>
                </a:lnTo>
                <a:lnTo>
                  <a:pt x="4395" y="1896"/>
                </a:lnTo>
                <a:lnTo>
                  <a:pt x="4395" y="1870"/>
                </a:lnTo>
                <a:lnTo>
                  <a:pt x="4390" y="1860"/>
                </a:lnTo>
                <a:lnTo>
                  <a:pt x="4364" y="1839"/>
                </a:lnTo>
                <a:lnTo>
                  <a:pt x="4364" y="1860"/>
                </a:lnTo>
                <a:lnTo>
                  <a:pt x="4364" y="1876"/>
                </a:lnTo>
                <a:lnTo>
                  <a:pt x="4359" y="1891"/>
                </a:lnTo>
                <a:lnTo>
                  <a:pt x="4349" y="1855"/>
                </a:lnTo>
                <a:lnTo>
                  <a:pt x="4349" y="1834"/>
                </a:lnTo>
                <a:lnTo>
                  <a:pt x="4354" y="1818"/>
                </a:lnTo>
                <a:lnTo>
                  <a:pt x="4364" y="1792"/>
                </a:lnTo>
                <a:lnTo>
                  <a:pt x="4395" y="1803"/>
                </a:lnTo>
                <a:lnTo>
                  <a:pt x="4395" y="1455"/>
                </a:lnTo>
                <a:lnTo>
                  <a:pt x="4380" y="1455"/>
                </a:lnTo>
                <a:lnTo>
                  <a:pt x="4364" y="1460"/>
                </a:lnTo>
                <a:lnTo>
                  <a:pt x="4354" y="1444"/>
                </a:lnTo>
                <a:lnTo>
                  <a:pt x="4354" y="1434"/>
                </a:lnTo>
                <a:lnTo>
                  <a:pt x="4359" y="1408"/>
                </a:lnTo>
                <a:lnTo>
                  <a:pt x="4359" y="1372"/>
                </a:lnTo>
                <a:lnTo>
                  <a:pt x="4359" y="1356"/>
                </a:lnTo>
                <a:lnTo>
                  <a:pt x="4354" y="1361"/>
                </a:lnTo>
                <a:lnTo>
                  <a:pt x="4343" y="1377"/>
                </a:lnTo>
                <a:lnTo>
                  <a:pt x="4343" y="1398"/>
                </a:lnTo>
                <a:lnTo>
                  <a:pt x="4343" y="1424"/>
                </a:lnTo>
                <a:lnTo>
                  <a:pt x="4343" y="1444"/>
                </a:lnTo>
                <a:lnTo>
                  <a:pt x="4338" y="1455"/>
                </a:lnTo>
                <a:lnTo>
                  <a:pt x="4333" y="1450"/>
                </a:lnTo>
                <a:lnTo>
                  <a:pt x="4328" y="1429"/>
                </a:lnTo>
                <a:lnTo>
                  <a:pt x="4328" y="1424"/>
                </a:lnTo>
                <a:lnTo>
                  <a:pt x="4323" y="1429"/>
                </a:lnTo>
                <a:lnTo>
                  <a:pt x="4323" y="1444"/>
                </a:lnTo>
                <a:lnTo>
                  <a:pt x="4328" y="1455"/>
                </a:lnTo>
                <a:lnTo>
                  <a:pt x="4333" y="1460"/>
                </a:lnTo>
                <a:lnTo>
                  <a:pt x="4338" y="1460"/>
                </a:lnTo>
                <a:lnTo>
                  <a:pt x="4338" y="1496"/>
                </a:lnTo>
                <a:lnTo>
                  <a:pt x="4317" y="1444"/>
                </a:lnTo>
                <a:lnTo>
                  <a:pt x="4302" y="1387"/>
                </a:lnTo>
                <a:lnTo>
                  <a:pt x="4297" y="1356"/>
                </a:lnTo>
                <a:lnTo>
                  <a:pt x="4286" y="1330"/>
                </a:lnTo>
                <a:lnTo>
                  <a:pt x="4286" y="1299"/>
                </a:lnTo>
                <a:lnTo>
                  <a:pt x="4281" y="1263"/>
                </a:lnTo>
                <a:lnTo>
                  <a:pt x="4281" y="1278"/>
                </a:lnTo>
                <a:lnTo>
                  <a:pt x="4281" y="1304"/>
                </a:lnTo>
                <a:lnTo>
                  <a:pt x="4276" y="1309"/>
                </a:lnTo>
                <a:lnTo>
                  <a:pt x="4281" y="1299"/>
                </a:lnTo>
                <a:lnTo>
                  <a:pt x="4276" y="1252"/>
                </a:lnTo>
                <a:lnTo>
                  <a:pt x="4276" y="1257"/>
                </a:lnTo>
                <a:lnTo>
                  <a:pt x="4271" y="1257"/>
                </a:lnTo>
                <a:lnTo>
                  <a:pt x="4266" y="1242"/>
                </a:lnTo>
                <a:lnTo>
                  <a:pt x="4266" y="1247"/>
                </a:lnTo>
                <a:lnTo>
                  <a:pt x="4260" y="1190"/>
                </a:lnTo>
                <a:lnTo>
                  <a:pt x="4255" y="1195"/>
                </a:lnTo>
                <a:lnTo>
                  <a:pt x="4255" y="1211"/>
                </a:lnTo>
                <a:lnTo>
                  <a:pt x="4250" y="1190"/>
                </a:lnTo>
                <a:lnTo>
                  <a:pt x="4250" y="1174"/>
                </a:lnTo>
                <a:lnTo>
                  <a:pt x="4245" y="1143"/>
                </a:lnTo>
                <a:lnTo>
                  <a:pt x="4245" y="1138"/>
                </a:lnTo>
                <a:lnTo>
                  <a:pt x="4245" y="1133"/>
                </a:lnTo>
                <a:lnTo>
                  <a:pt x="4245" y="1128"/>
                </a:lnTo>
                <a:lnTo>
                  <a:pt x="4240" y="1117"/>
                </a:lnTo>
                <a:lnTo>
                  <a:pt x="4234" y="1128"/>
                </a:lnTo>
                <a:lnTo>
                  <a:pt x="4229" y="1169"/>
                </a:lnTo>
                <a:lnTo>
                  <a:pt x="4224" y="1205"/>
                </a:lnTo>
                <a:lnTo>
                  <a:pt x="4224" y="1247"/>
                </a:lnTo>
                <a:lnTo>
                  <a:pt x="4229" y="1263"/>
                </a:lnTo>
                <a:lnTo>
                  <a:pt x="4240" y="1226"/>
                </a:lnTo>
                <a:lnTo>
                  <a:pt x="4240" y="1205"/>
                </a:lnTo>
                <a:lnTo>
                  <a:pt x="4245" y="1200"/>
                </a:lnTo>
                <a:lnTo>
                  <a:pt x="4245" y="1221"/>
                </a:lnTo>
                <a:lnTo>
                  <a:pt x="4250" y="1242"/>
                </a:lnTo>
                <a:lnTo>
                  <a:pt x="4250" y="1237"/>
                </a:lnTo>
                <a:lnTo>
                  <a:pt x="4250" y="1242"/>
                </a:lnTo>
                <a:lnTo>
                  <a:pt x="4255" y="1257"/>
                </a:lnTo>
                <a:lnTo>
                  <a:pt x="4245" y="1268"/>
                </a:lnTo>
                <a:lnTo>
                  <a:pt x="4245" y="1273"/>
                </a:lnTo>
                <a:lnTo>
                  <a:pt x="4245" y="1268"/>
                </a:lnTo>
                <a:lnTo>
                  <a:pt x="4245" y="1247"/>
                </a:lnTo>
                <a:lnTo>
                  <a:pt x="4245" y="1237"/>
                </a:lnTo>
                <a:lnTo>
                  <a:pt x="4240" y="1242"/>
                </a:lnTo>
                <a:lnTo>
                  <a:pt x="4234" y="1294"/>
                </a:lnTo>
                <a:lnTo>
                  <a:pt x="4240" y="1315"/>
                </a:lnTo>
                <a:lnTo>
                  <a:pt x="4250" y="1325"/>
                </a:lnTo>
                <a:lnTo>
                  <a:pt x="4260" y="1330"/>
                </a:lnTo>
                <a:lnTo>
                  <a:pt x="4276" y="1330"/>
                </a:lnTo>
                <a:lnTo>
                  <a:pt x="4276" y="1356"/>
                </a:lnTo>
                <a:lnTo>
                  <a:pt x="4271" y="1377"/>
                </a:lnTo>
                <a:lnTo>
                  <a:pt x="4240" y="1341"/>
                </a:lnTo>
                <a:lnTo>
                  <a:pt x="4260" y="1450"/>
                </a:lnTo>
                <a:lnTo>
                  <a:pt x="4276" y="1616"/>
                </a:lnTo>
                <a:lnTo>
                  <a:pt x="4276" y="1673"/>
                </a:lnTo>
                <a:lnTo>
                  <a:pt x="4255" y="1476"/>
                </a:lnTo>
                <a:lnTo>
                  <a:pt x="4234" y="1330"/>
                </a:lnTo>
                <a:lnTo>
                  <a:pt x="4224" y="1315"/>
                </a:lnTo>
                <a:lnTo>
                  <a:pt x="4214" y="1294"/>
                </a:lnTo>
                <a:lnTo>
                  <a:pt x="4203" y="1247"/>
                </a:lnTo>
                <a:lnTo>
                  <a:pt x="4198" y="1226"/>
                </a:lnTo>
                <a:lnTo>
                  <a:pt x="4203" y="1211"/>
                </a:lnTo>
                <a:lnTo>
                  <a:pt x="4208" y="1200"/>
                </a:lnTo>
                <a:lnTo>
                  <a:pt x="4198" y="1159"/>
                </a:lnTo>
                <a:lnTo>
                  <a:pt x="4198" y="1169"/>
                </a:lnTo>
                <a:lnTo>
                  <a:pt x="4193" y="1153"/>
                </a:lnTo>
                <a:lnTo>
                  <a:pt x="4193" y="1128"/>
                </a:lnTo>
                <a:lnTo>
                  <a:pt x="4188" y="1107"/>
                </a:lnTo>
                <a:lnTo>
                  <a:pt x="4182" y="1133"/>
                </a:lnTo>
                <a:lnTo>
                  <a:pt x="4182" y="1159"/>
                </a:lnTo>
                <a:lnTo>
                  <a:pt x="4182" y="1164"/>
                </a:lnTo>
                <a:lnTo>
                  <a:pt x="4177" y="1138"/>
                </a:lnTo>
                <a:lnTo>
                  <a:pt x="4177" y="1143"/>
                </a:lnTo>
                <a:lnTo>
                  <a:pt x="4172" y="1148"/>
                </a:lnTo>
                <a:lnTo>
                  <a:pt x="4177" y="1133"/>
                </a:lnTo>
                <a:lnTo>
                  <a:pt x="4177" y="1128"/>
                </a:lnTo>
                <a:lnTo>
                  <a:pt x="4172" y="1081"/>
                </a:lnTo>
                <a:lnTo>
                  <a:pt x="4167" y="1081"/>
                </a:lnTo>
                <a:lnTo>
                  <a:pt x="4167" y="1076"/>
                </a:lnTo>
                <a:lnTo>
                  <a:pt x="4167" y="1060"/>
                </a:lnTo>
                <a:lnTo>
                  <a:pt x="4162" y="1070"/>
                </a:lnTo>
                <a:lnTo>
                  <a:pt x="4162" y="1044"/>
                </a:lnTo>
                <a:lnTo>
                  <a:pt x="4151" y="1008"/>
                </a:lnTo>
                <a:lnTo>
                  <a:pt x="4156" y="1055"/>
                </a:lnTo>
                <a:lnTo>
                  <a:pt x="4167" y="1143"/>
                </a:lnTo>
                <a:lnTo>
                  <a:pt x="4167" y="1159"/>
                </a:lnTo>
                <a:lnTo>
                  <a:pt x="4167" y="1153"/>
                </a:lnTo>
                <a:lnTo>
                  <a:pt x="4172" y="1174"/>
                </a:lnTo>
                <a:lnTo>
                  <a:pt x="4167" y="1128"/>
                </a:lnTo>
                <a:lnTo>
                  <a:pt x="4182" y="1216"/>
                </a:lnTo>
                <a:lnTo>
                  <a:pt x="4193" y="1309"/>
                </a:lnTo>
                <a:lnTo>
                  <a:pt x="4177" y="1221"/>
                </a:lnTo>
                <a:lnTo>
                  <a:pt x="4177" y="1205"/>
                </a:lnTo>
                <a:lnTo>
                  <a:pt x="4177" y="1216"/>
                </a:lnTo>
                <a:lnTo>
                  <a:pt x="4182" y="1273"/>
                </a:lnTo>
                <a:lnTo>
                  <a:pt x="4188" y="1372"/>
                </a:lnTo>
                <a:lnTo>
                  <a:pt x="4193" y="1387"/>
                </a:lnTo>
                <a:lnTo>
                  <a:pt x="4193" y="1377"/>
                </a:lnTo>
                <a:lnTo>
                  <a:pt x="4188" y="1346"/>
                </a:lnTo>
                <a:lnTo>
                  <a:pt x="4188" y="1315"/>
                </a:lnTo>
                <a:lnTo>
                  <a:pt x="4193" y="1341"/>
                </a:lnTo>
                <a:lnTo>
                  <a:pt x="4193" y="1366"/>
                </a:lnTo>
                <a:lnTo>
                  <a:pt x="4193" y="1356"/>
                </a:lnTo>
                <a:lnTo>
                  <a:pt x="4198" y="1366"/>
                </a:lnTo>
                <a:lnTo>
                  <a:pt x="4198" y="1398"/>
                </a:lnTo>
                <a:lnTo>
                  <a:pt x="4193" y="1366"/>
                </a:lnTo>
                <a:lnTo>
                  <a:pt x="4193" y="1356"/>
                </a:lnTo>
                <a:lnTo>
                  <a:pt x="4193" y="1366"/>
                </a:lnTo>
                <a:lnTo>
                  <a:pt x="4198" y="1429"/>
                </a:lnTo>
                <a:lnTo>
                  <a:pt x="4203" y="1460"/>
                </a:lnTo>
                <a:lnTo>
                  <a:pt x="4208" y="1481"/>
                </a:lnTo>
                <a:lnTo>
                  <a:pt x="4214" y="1481"/>
                </a:lnTo>
                <a:lnTo>
                  <a:pt x="4219" y="1543"/>
                </a:lnTo>
                <a:lnTo>
                  <a:pt x="4198" y="1455"/>
                </a:lnTo>
                <a:lnTo>
                  <a:pt x="4182" y="1366"/>
                </a:lnTo>
                <a:lnTo>
                  <a:pt x="4177" y="1315"/>
                </a:lnTo>
                <a:lnTo>
                  <a:pt x="4177" y="1304"/>
                </a:lnTo>
                <a:lnTo>
                  <a:pt x="4177" y="1283"/>
                </a:lnTo>
                <a:lnTo>
                  <a:pt x="4167" y="1205"/>
                </a:lnTo>
                <a:lnTo>
                  <a:pt x="4172" y="1263"/>
                </a:lnTo>
                <a:lnTo>
                  <a:pt x="4167" y="1247"/>
                </a:lnTo>
                <a:lnTo>
                  <a:pt x="4162" y="1164"/>
                </a:lnTo>
                <a:lnTo>
                  <a:pt x="4162" y="1231"/>
                </a:lnTo>
                <a:lnTo>
                  <a:pt x="4162" y="1216"/>
                </a:lnTo>
                <a:lnTo>
                  <a:pt x="4156" y="1148"/>
                </a:lnTo>
                <a:lnTo>
                  <a:pt x="4156" y="1159"/>
                </a:lnTo>
                <a:lnTo>
                  <a:pt x="4151" y="1148"/>
                </a:lnTo>
                <a:lnTo>
                  <a:pt x="4151" y="1122"/>
                </a:lnTo>
                <a:lnTo>
                  <a:pt x="4151" y="1133"/>
                </a:lnTo>
                <a:lnTo>
                  <a:pt x="4151" y="1138"/>
                </a:lnTo>
                <a:lnTo>
                  <a:pt x="4151" y="1133"/>
                </a:lnTo>
                <a:lnTo>
                  <a:pt x="4141" y="1044"/>
                </a:lnTo>
                <a:lnTo>
                  <a:pt x="4141" y="1039"/>
                </a:lnTo>
                <a:lnTo>
                  <a:pt x="4136" y="1044"/>
                </a:lnTo>
                <a:lnTo>
                  <a:pt x="4136" y="1029"/>
                </a:lnTo>
                <a:lnTo>
                  <a:pt x="4130" y="1013"/>
                </a:lnTo>
                <a:lnTo>
                  <a:pt x="4130" y="977"/>
                </a:lnTo>
                <a:lnTo>
                  <a:pt x="4125" y="956"/>
                </a:lnTo>
                <a:lnTo>
                  <a:pt x="4125" y="946"/>
                </a:lnTo>
                <a:lnTo>
                  <a:pt x="4115" y="920"/>
                </a:lnTo>
                <a:lnTo>
                  <a:pt x="4115" y="966"/>
                </a:lnTo>
                <a:lnTo>
                  <a:pt x="4110" y="909"/>
                </a:lnTo>
                <a:lnTo>
                  <a:pt x="4104" y="904"/>
                </a:lnTo>
                <a:lnTo>
                  <a:pt x="4104" y="920"/>
                </a:lnTo>
                <a:lnTo>
                  <a:pt x="4099" y="899"/>
                </a:lnTo>
                <a:lnTo>
                  <a:pt x="4120" y="1242"/>
                </a:lnTo>
                <a:lnTo>
                  <a:pt x="4094" y="863"/>
                </a:lnTo>
                <a:lnTo>
                  <a:pt x="4094" y="847"/>
                </a:lnTo>
                <a:lnTo>
                  <a:pt x="4094" y="774"/>
                </a:lnTo>
                <a:lnTo>
                  <a:pt x="4099" y="821"/>
                </a:lnTo>
                <a:lnTo>
                  <a:pt x="4099" y="707"/>
                </a:lnTo>
                <a:lnTo>
                  <a:pt x="4115" y="920"/>
                </a:lnTo>
                <a:lnTo>
                  <a:pt x="4125" y="946"/>
                </a:lnTo>
                <a:lnTo>
                  <a:pt x="4120" y="883"/>
                </a:lnTo>
                <a:lnTo>
                  <a:pt x="4115" y="837"/>
                </a:lnTo>
                <a:lnTo>
                  <a:pt x="4120" y="868"/>
                </a:lnTo>
                <a:lnTo>
                  <a:pt x="4125" y="946"/>
                </a:lnTo>
                <a:lnTo>
                  <a:pt x="4130" y="951"/>
                </a:lnTo>
                <a:lnTo>
                  <a:pt x="4110" y="774"/>
                </a:lnTo>
                <a:lnTo>
                  <a:pt x="4104" y="686"/>
                </a:lnTo>
                <a:lnTo>
                  <a:pt x="4110" y="759"/>
                </a:lnTo>
                <a:lnTo>
                  <a:pt x="4115" y="769"/>
                </a:lnTo>
                <a:lnTo>
                  <a:pt x="4110" y="738"/>
                </a:lnTo>
                <a:lnTo>
                  <a:pt x="4099" y="603"/>
                </a:lnTo>
                <a:lnTo>
                  <a:pt x="4099" y="598"/>
                </a:lnTo>
                <a:lnTo>
                  <a:pt x="4104" y="608"/>
                </a:lnTo>
                <a:lnTo>
                  <a:pt x="4104" y="634"/>
                </a:lnTo>
                <a:lnTo>
                  <a:pt x="4110" y="650"/>
                </a:lnTo>
                <a:lnTo>
                  <a:pt x="4115" y="722"/>
                </a:lnTo>
                <a:lnTo>
                  <a:pt x="4115" y="743"/>
                </a:lnTo>
                <a:lnTo>
                  <a:pt x="4115" y="738"/>
                </a:lnTo>
                <a:lnTo>
                  <a:pt x="4115" y="712"/>
                </a:lnTo>
                <a:lnTo>
                  <a:pt x="4120" y="774"/>
                </a:lnTo>
                <a:lnTo>
                  <a:pt x="4120" y="816"/>
                </a:lnTo>
                <a:lnTo>
                  <a:pt x="4120" y="831"/>
                </a:lnTo>
                <a:lnTo>
                  <a:pt x="4125" y="826"/>
                </a:lnTo>
                <a:lnTo>
                  <a:pt x="4125" y="821"/>
                </a:lnTo>
                <a:lnTo>
                  <a:pt x="4125" y="826"/>
                </a:lnTo>
                <a:lnTo>
                  <a:pt x="4130" y="873"/>
                </a:lnTo>
                <a:lnTo>
                  <a:pt x="4136" y="935"/>
                </a:lnTo>
                <a:lnTo>
                  <a:pt x="4136" y="946"/>
                </a:lnTo>
                <a:lnTo>
                  <a:pt x="4136" y="935"/>
                </a:lnTo>
                <a:lnTo>
                  <a:pt x="4136" y="909"/>
                </a:lnTo>
                <a:lnTo>
                  <a:pt x="4130" y="831"/>
                </a:lnTo>
                <a:lnTo>
                  <a:pt x="4130" y="816"/>
                </a:lnTo>
                <a:lnTo>
                  <a:pt x="4141" y="883"/>
                </a:lnTo>
                <a:lnTo>
                  <a:pt x="4141" y="889"/>
                </a:lnTo>
                <a:lnTo>
                  <a:pt x="4141" y="883"/>
                </a:lnTo>
                <a:lnTo>
                  <a:pt x="4136" y="878"/>
                </a:lnTo>
                <a:lnTo>
                  <a:pt x="4141" y="925"/>
                </a:lnTo>
                <a:lnTo>
                  <a:pt x="4146" y="920"/>
                </a:lnTo>
                <a:lnTo>
                  <a:pt x="4141" y="878"/>
                </a:lnTo>
                <a:lnTo>
                  <a:pt x="4146" y="842"/>
                </a:lnTo>
                <a:lnTo>
                  <a:pt x="4146" y="837"/>
                </a:lnTo>
                <a:lnTo>
                  <a:pt x="4146" y="847"/>
                </a:lnTo>
                <a:lnTo>
                  <a:pt x="4151" y="863"/>
                </a:lnTo>
                <a:lnTo>
                  <a:pt x="4156" y="920"/>
                </a:lnTo>
                <a:lnTo>
                  <a:pt x="4156" y="935"/>
                </a:lnTo>
                <a:lnTo>
                  <a:pt x="4162" y="920"/>
                </a:lnTo>
                <a:lnTo>
                  <a:pt x="4162" y="873"/>
                </a:lnTo>
                <a:lnTo>
                  <a:pt x="4162" y="785"/>
                </a:lnTo>
                <a:lnTo>
                  <a:pt x="4167" y="722"/>
                </a:lnTo>
                <a:lnTo>
                  <a:pt x="4167" y="712"/>
                </a:lnTo>
                <a:lnTo>
                  <a:pt x="4172" y="722"/>
                </a:lnTo>
                <a:lnTo>
                  <a:pt x="4177" y="774"/>
                </a:lnTo>
                <a:lnTo>
                  <a:pt x="4177" y="779"/>
                </a:lnTo>
                <a:lnTo>
                  <a:pt x="4182" y="769"/>
                </a:lnTo>
                <a:lnTo>
                  <a:pt x="4193" y="696"/>
                </a:lnTo>
                <a:lnTo>
                  <a:pt x="4172" y="655"/>
                </a:lnTo>
                <a:lnTo>
                  <a:pt x="4172" y="644"/>
                </a:lnTo>
                <a:lnTo>
                  <a:pt x="4177" y="634"/>
                </a:lnTo>
                <a:lnTo>
                  <a:pt x="4193" y="634"/>
                </a:lnTo>
                <a:lnTo>
                  <a:pt x="4208" y="639"/>
                </a:lnTo>
                <a:lnTo>
                  <a:pt x="4224" y="639"/>
                </a:lnTo>
                <a:lnTo>
                  <a:pt x="4224" y="644"/>
                </a:lnTo>
                <a:lnTo>
                  <a:pt x="4240" y="655"/>
                </a:lnTo>
                <a:lnTo>
                  <a:pt x="4245" y="660"/>
                </a:lnTo>
                <a:lnTo>
                  <a:pt x="4229" y="686"/>
                </a:lnTo>
                <a:lnTo>
                  <a:pt x="4208" y="707"/>
                </a:lnTo>
                <a:lnTo>
                  <a:pt x="4198" y="696"/>
                </a:lnTo>
                <a:lnTo>
                  <a:pt x="4198" y="743"/>
                </a:lnTo>
                <a:lnTo>
                  <a:pt x="4198" y="764"/>
                </a:lnTo>
                <a:lnTo>
                  <a:pt x="4203" y="753"/>
                </a:lnTo>
                <a:lnTo>
                  <a:pt x="4208" y="733"/>
                </a:lnTo>
                <a:lnTo>
                  <a:pt x="4214" y="753"/>
                </a:lnTo>
                <a:lnTo>
                  <a:pt x="4203" y="779"/>
                </a:lnTo>
                <a:lnTo>
                  <a:pt x="4182" y="816"/>
                </a:lnTo>
                <a:lnTo>
                  <a:pt x="4182" y="831"/>
                </a:lnTo>
                <a:lnTo>
                  <a:pt x="4188" y="826"/>
                </a:lnTo>
                <a:lnTo>
                  <a:pt x="4198" y="821"/>
                </a:lnTo>
                <a:lnTo>
                  <a:pt x="4203" y="821"/>
                </a:lnTo>
                <a:lnTo>
                  <a:pt x="4203" y="826"/>
                </a:lnTo>
                <a:lnTo>
                  <a:pt x="4198" y="842"/>
                </a:lnTo>
                <a:lnTo>
                  <a:pt x="4193" y="863"/>
                </a:lnTo>
                <a:lnTo>
                  <a:pt x="4188" y="878"/>
                </a:lnTo>
                <a:lnTo>
                  <a:pt x="4193" y="904"/>
                </a:lnTo>
                <a:lnTo>
                  <a:pt x="4193" y="915"/>
                </a:lnTo>
                <a:lnTo>
                  <a:pt x="4198" y="904"/>
                </a:lnTo>
                <a:lnTo>
                  <a:pt x="4203" y="889"/>
                </a:lnTo>
                <a:lnTo>
                  <a:pt x="4214" y="826"/>
                </a:lnTo>
                <a:lnTo>
                  <a:pt x="4224" y="816"/>
                </a:lnTo>
                <a:lnTo>
                  <a:pt x="4234" y="863"/>
                </a:lnTo>
                <a:lnTo>
                  <a:pt x="4234" y="868"/>
                </a:lnTo>
                <a:lnTo>
                  <a:pt x="4229" y="868"/>
                </a:lnTo>
                <a:lnTo>
                  <a:pt x="4224" y="863"/>
                </a:lnTo>
                <a:lnTo>
                  <a:pt x="4219" y="863"/>
                </a:lnTo>
                <a:lnTo>
                  <a:pt x="4214" y="920"/>
                </a:lnTo>
                <a:lnTo>
                  <a:pt x="4234" y="909"/>
                </a:lnTo>
                <a:lnTo>
                  <a:pt x="4234" y="904"/>
                </a:lnTo>
                <a:lnTo>
                  <a:pt x="4234" y="909"/>
                </a:lnTo>
                <a:lnTo>
                  <a:pt x="4266" y="894"/>
                </a:lnTo>
                <a:lnTo>
                  <a:pt x="4286" y="883"/>
                </a:lnTo>
                <a:lnTo>
                  <a:pt x="4292" y="868"/>
                </a:lnTo>
                <a:lnTo>
                  <a:pt x="4286" y="847"/>
                </a:lnTo>
                <a:lnTo>
                  <a:pt x="4271" y="821"/>
                </a:lnTo>
                <a:lnTo>
                  <a:pt x="4281" y="800"/>
                </a:lnTo>
                <a:lnTo>
                  <a:pt x="4281" y="779"/>
                </a:lnTo>
                <a:lnTo>
                  <a:pt x="4281" y="774"/>
                </a:lnTo>
                <a:lnTo>
                  <a:pt x="4286" y="774"/>
                </a:lnTo>
                <a:lnTo>
                  <a:pt x="4302" y="769"/>
                </a:lnTo>
                <a:lnTo>
                  <a:pt x="4312" y="769"/>
                </a:lnTo>
                <a:lnTo>
                  <a:pt x="4323" y="764"/>
                </a:lnTo>
                <a:lnTo>
                  <a:pt x="4317" y="764"/>
                </a:lnTo>
                <a:lnTo>
                  <a:pt x="4307" y="764"/>
                </a:lnTo>
                <a:lnTo>
                  <a:pt x="4276" y="769"/>
                </a:lnTo>
                <a:lnTo>
                  <a:pt x="4271" y="759"/>
                </a:lnTo>
                <a:lnTo>
                  <a:pt x="4297" y="753"/>
                </a:lnTo>
                <a:lnTo>
                  <a:pt x="4271" y="753"/>
                </a:lnTo>
                <a:lnTo>
                  <a:pt x="4260" y="738"/>
                </a:lnTo>
                <a:lnTo>
                  <a:pt x="4250" y="727"/>
                </a:lnTo>
                <a:lnTo>
                  <a:pt x="4260" y="717"/>
                </a:lnTo>
                <a:lnTo>
                  <a:pt x="4271" y="707"/>
                </a:lnTo>
                <a:lnTo>
                  <a:pt x="4266" y="712"/>
                </a:lnTo>
                <a:lnTo>
                  <a:pt x="4240" y="722"/>
                </a:lnTo>
                <a:lnTo>
                  <a:pt x="4234" y="717"/>
                </a:lnTo>
                <a:lnTo>
                  <a:pt x="4245" y="712"/>
                </a:lnTo>
                <a:lnTo>
                  <a:pt x="4255" y="707"/>
                </a:lnTo>
                <a:lnTo>
                  <a:pt x="4260" y="696"/>
                </a:lnTo>
                <a:lnTo>
                  <a:pt x="4260" y="691"/>
                </a:lnTo>
                <a:lnTo>
                  <a:pt x="4250" y="696"/>
                </a:lnTo>
                <a:lnTo>
                  <a:pt x="4234" y="707"/>
                </a:lnTo>
                <a:lnTo>
                  <a:pt x="4229" y="707"/>
                </a:lnTo>
                <a:lnTo>
                  <a:pt x="4234" y="691"/>
                </a:lnTo>
                <a:lnTo>
                  <a:pt x="4250" y="660"/>
                </a:lnTo>
                <a:lnTo>
                  <a:pt x="4271" y="670"/>
                </a:lnTo>
                <a:lnTo>
                  <a:pt x="4276" y="670"/>
                </a:lnTo>
                <a:lnTo>
                  <a:pt x="4276" y="681"/>
                </a:lnTo>
                <a:lnTo>
                  <a:pt x="4276" y="696"/>
                </a:lnTo>
                <a:lnTo>
                  <a:pt x="4281" y="707"/>
                </a:lnTo>
                <a:lnTo>
                  <a:pt x="4286" y="717"/>
                </a:lnTo>
                <a:lnTo>
                  <a:pt x="4307" y="722"/>
                </a:lnTo>
                <a:lnTo>
                  <a:pt x="4317" y="733"/>
                </a:lnTo>
                <a:lnTo>
                  <a:pt x="4323" y="733"/>
                </a:lnTo>
                <a:lnTo>
                  <a:pt x="4312" y="722"/>
                </a:lnTo>
                <a:lnTo>
                  <a:pt x="4354" y="722"/>
                </a:lnTo>
                <a:lnTo>
                  <a:pt x="4333" y="733"/>
                </a:lnTo>
                <a:lnTo>
                  <a:pt x="4323" y="733"/>
                </a:lnTo>
                <a:lnTo>
                  <a:pt x="4338" y="774"/>
                </a:lnTo>
                <a:lnTo>
                  <a:pt x="4343" y="800"/>
                </a:lnTo>
                <a:lnTo>
                  <a:pt x="4343" y="842"/>
                </a:lnTo>
                <a:lnTo>
                  <a:pt x="4343" y="909"/>
                </a:lnTo>
                <a:lnTo>
                  <a:pt x="4343" y="966"/>
                </a:lnTo>
                <a:lnTo>
                  <a:pt x="4343" y="982"/>
                </a:lnTo>
                <a:lnTo>
                  <a:pt x="4349" y="992"/>
                </a:lnTo>
                <a:lnTo>
                  <a:pt x="4359" y="1003"/>
                </a:lnTo>
                <a:lnTo>
                  <a:pt x="4375" y="1008"/>
                </a:lnTo>
                <a:lnTo>
                  <a:pt x="4395" y="1018"/>
                </a:lnTo>
                <a:lnTo>
                  <a:pt x="4395" y="587"/>
                </a:lnTo>
                <a:lnTo>
                  <a:pt x="4380" y="577"/>
                </a:lnTo>
                <a:lnTo>
                  <a:pt x="4364" y="556"/>
                </a:lnTo>
                <a:lnTo>
                  <a:pt x="4364" y="535"/>
                </a:lnTo>
                <a:lnTo>
                  <a:pt x="4369" y="515"/>
                </a:lnTo>
                <a:lnTo>
                  <a:pt x="2276" y="2364"/>
                </a:lnTo>
                <a:lnTo>
                  <a:pt x="3964" y="151"/>
                </a:lnTo>
                <a:lnTo>
                  <a:pt x="3964" y="146"/>
                </a:lnTo>
                <a:lnTo>
                  <a:pt x="3969" y="146"/>
                </a:lnTo>
                <a:lnTo>
                  <a:pt x="3964" y="151"/>
                </a:lnTo>
                <a:lnTo>
                  <a:pt x="2276" y="2364"/>
                </a:lnTo>
                <a:lnTo>
                  <a:pt x="3164" y="733"/>
                </a:lnTo>
                <a:lnTo>
                  <a:pt x="3133" y="743"/>
                </a:lnTo>
                <a:lnTo>
                  <a:pt x="3112" y="748"/>
                </a:lnTo>
                <a:lnTo>
                  <a:pt x="3091" y="753"/>
                </a:lnTo>
                <a:lnTo>
                  <a:pt x="3065" y="759"/>
                </a:lnTo>
                <a:lnTo>
                  <a:pt x="3055" y="722"/>
                </a:lnTo>
                <a:lnTo>
                  <a:pt x="3081" y="707"/>
                </a:lnTo>
                <a:lnTo>
                  <a:pt x="3097" y="702"/>
                </a:lnTo>
                <a:lnTo>
                  <a:pt x="3117" y="702"/>
                </a:lnTo>
                <a:lnTo>
                  <a:pt x="3133" y="702"/>
                </a:lnTo>
                <a:lnTo>
                  <a:pt x="3149" y="702"/>
                </a:lnTo>
                <a:lnTo>
                  <a:pt x="3175" y="686"/>
                </a:lnTo>
                <a:lnTo>
                  <a:pt x="3195" y="686"/>
                </a:lnTo>
                <a:lnTo>
                  <a:pt x="3211" y="691"/>
                </a:lnTo>
                <a:lnTo>
                  <a:pt x="3226" y="702"/>
                </a:lnTo>
                <a:lnTo>
                  <a:pt x="3232" y="717"/>
                </a:lnTo>
                <a:lnTo>
                  <a:pt x="3211" y="722"/>
                </a:lnTo>
                <a:lnTo>
                  <a:pt x="3200" y="722"/>
                </a:lnTo>
                <a:lnTo>
                  <a:pt x="3195" y="727"/>
                </a:lnTo>
                <a:lnTo>
                  <a:pt x="3159" y="738"/>
                </a:lnTo>
                <a:lnTo>
                  <a:pt x="3143" y="743"/>
                </a:lnTo>
                <a:lnTo>
                  <a:pt x="3149" y="738"/>
                </a:lnTo>
                <a:lnTo>
                  <a:pt x="3164" y="733"/>
                </a:lnTo>
                <a:lnTo>
                  <a:pt x="2276" y="2364"/>
                </a:lnTo>
                <a:lnTo>
                  <a:pt x="3226" y="733"/>
                </a:lnTo>
                <a:lnTo>
                  <a:pt x="3216" y="738"/>
                </a:lnTo>
                <a:lnTo>
                  <a:pt x="3200" y="738"/>
                </a:lnTo>
                <a:lnTo>
                  <a:pt x="3185" y="738"/>
                </a:lnTo>
                <a:lnTo>
                  <a:pt x="3175" y="743"/>
                </a:lnTo>
                <a:lnTo>
                  <a:pt x="3159" y="748"/>
                </a:lnTo>
                <a:lnTo>
                  <a:pt x="3159" y="743"/>
                </a:lnTo>
                <a:lnTo>
                  <a:pt x="3169" y="738"/>
                </a:lnTo>
                <a:lnTo>
                  <a:pt x="3237" y="722"/>
                </a:lnTo>
                <a:lnTo>
                  <a:pt x="3237" y="727"/>
                </a:lnTo>
                <a:lnTo>
                  <a:pt x="3237" y="733"/>
                </a:lnTo>
                <a:lnTo>
                  <a:pt x="3226" y="733"/>
                </a:lnTo>
                <a:lnTo>
                  <a:pt x="2276" y="2364"/>
                </a:lnTo>
                <a:lnTo>
                  <a:pt x="3330" y="779"/>
                </a:lnTo>
                <a:lnTo>
                  <a:pt x="3315" y="769"/>
                </a:lnTo>
                <a:lnTo>
                  <a:pt x="3330" y="774"/>
                </a:lnTo>
                <a:lnTo>
                  <a:pt x="3330" y="779"/>
                </a:lnTo>
                <a:lnTo>
                  <a:pt x="2276" y="2364"/>
                </a:lnTo>
                <a:lnTo>
                  <a:pt x="3258" y="1086"/>
                </a:lnTo>
                <a:lnTo>
                  <a:pt x="3325" y="1065"/>
                </a:lnTo>
                <a:lnTo>
                  <a:pt x="3330" y="1070"/>
                </a:lnTo>
                <a:lnTo>
                  <a:pt x="3258" y="1086"/>
                </a:lnTo>
                <a:lnTo>
                  <a:pt x="2276" y="2364"/>
                </a:lnTo>
                <a:lnTo>
                  <a:pt x="3330" y="1044"/>
                </a:lnTo>
                <a:lnTo>
                  <a:pt x="3299" y="1050"/>
                </a:lnTo>
                <a:lnTo>
                  <a:pt x="3232" y="1065"/>
                </a:lnTo>
                <a:lnTo>
                  <a:pt x="3175" y="1070"/>
                </a:lnTo>
                <a:lnTo>
                  <a:pt x="3154" y="1070"/>
                </a:lnTo>
                <a:lnTo>
                  <a:pt x="3143" y="1065"/>
                </a:lnTo>
                <a:lnTo>
                  <a:pt x="3138" y="1060"/>
                </a:lnTo>
                <a:lnTo>
                  <a:pt x="3138" y="1050"/>
                </a:lnTo>
                <a:lnTo>
                  <a:pt x="3154" y="1055"/>
                </a:lnTo>
                <a:lnTo>
                  <a:pt x="3185" y="1055"/>
                </a:lnTo>
                <a:lnTo>
                  <a:pt x="3247" y="1044"/>
                </a:lnTo>
                <a:lnTo>
                  <a:pt x="3346" y="1018"/>
                </a:lnTo>
                <a:lnTo>
                  <a:pt x="3330" y="1044"/>
                </a:lnTo>
                <a:lnTo>
                  <a:pt x="2276" y="2364"/>
                </a:lnTo>
                <a:lnTo>
                  <a:pt x="3367" y="1055"/>
                </a:lnTo>
                <a:lnTo>
                  <a:pt x="3367" y="1044"/>
                </a:lnTo>
                <a:lnTo>
                  <a:pt x="3377" y="1039"/>
                </a:lnTo>
                <a:lnTo>
                  <a:pt x="3382" y="1055"/>
                </a:lnTo>
                <a:lnTo>
                  <a:pt x="3367" y="1055"/>
                </a:lnTo>
                <a:lnTo>
                  <a:pt x="2276" y="2364"/>
                </a:lnTo>
                <a:lnTo>
                  <a:pt x="286" y="2941"/>
                </a:lnTo>
                <a:lnTo>
                  <a:pt x="286" y="2956"/>
                </a:lnTo>
                <a:lnTo>
                  <a:pt x="281" y="2967"/>
                </a:lnTo>
                <a:lnTo>
                  <a:pt x="286" y="2941"/>
                </a:lnTo>
                <a:lnTo>
                  <a:pt x="2276" y="2364"/>
                </a:lnTo>
                <a:lnTo>
                  <a:pt x="286" y="3018"/>
                </a:lnTo>
                <a:lnTo>
                  <a:pt x="281" y="2987"/>
                </a:lnTo>
                <a:lnTo>
                  <a:pt x="281" y="2982"/>
                </a:lnTo>
                <a:lnTo>
                  <a:pt x="281" y="2987"/>
                </a:lnTo>
                <a:lnTo>
                  <a:pt x="286" y="3003"/>
                </a:lnTo>
                <a:lnTo>
                  <a:pt x="286" y="3008"/>
                </a:lnTo>
                <a:lnTo>
                  <a:pt x="286" y="3018"/>
                </a:lnTo>
                <a:lnTo>
                  <a:pt x="2276" y="2364"/>
                </a:lnTo>
                <a:lnTo>
                  <a:pt x="286" y="2805"/>
                </a:lnTo>
                <a:lnTo>
                  <a:pt x="286" y="2795"/>
                </a:lnTo>
                <a:lnTo>
                  <a:pt x="291" y="2811"/>
                </a:lnTo>
                <a:lnTo>
                  <a:pt x="286" y="2805"/>
                </a:lnTo>
                <a:lnTo>
                  <a:pt x="2276" y="2364"/>
                </a:lnTo>
                <a:lnTo>
                  <a:pt x="291" y="2842"/>
                </a:lnTo>
                <a:lnTo>
                  <a:pt x="291" y="2831"/>
                </a:lnTo>
                <a:lnTo>
                  <a:pt x="291" y="2811"/>
                </a:lnTo>
                <a:lnTo>
                  <a:pt x="291" y="2842"/>
                </a:lnTo>
                <a:lnTo>
                  <a:pt x="2276" y="2364"/>
                </a:lnTo>
                <a:lnTo>
                  <a:pt x="302" y="2863"/>
                </a:lnTo>
                <a:lnTo>
                  <a:pt x="302" y="2852"/>
                </a:lnTo>
                <a:lnTo>
                  <a:pt x="307" y="2852"/>
                </a:lnTo>
                <a:lnTo>
                  <a:pt x="307" y="2842"/>
                </a:lnTo>
                <a:lnTo>
                  <a:pt x="307" y="2852"/>
                </a:lnTo>
                <a:lnTo>
                  <a:pt x="302" y="2863"/>
                </a:lnTo>
                <a:lnTo>
                  <a:pt x="2276" y="2364"/>
                </a:lnTo>
                <a:lnTo>
                  <a:pt x="317" y="2889"/>
                </a:lnTo>
                <a:lnTo>
                  <a:pt x="307" y="2925"/>
                </a:lnTo>
                <a:lnTo>
                  <a:pt x="317" y="2894"/>
                </a:lnTo>
                <a:lnTo>
                  <a:pt x="307" y="2894"/>
                </a:lnTo>
                <a:lnTo>
                  <a:pt x="317" y="2889"/>
                </a:lnTo>
                <a:lnTo>
                  <a:pt x="2276" y="2364"/>
                </a:lnTo>
                <a:lnTo>
                  <a:pt x="317" y="2613"/>
                </a:lnTo>
                <a:lnTo>
                  <a:pt x="307" y="2613"/>
                </a:lnTo>
                <a:lnTo>
                  <a:pt x="307" y="2618"/>
                </a:lnTo>
                <a:lnTo>
                  <a:pt x="307" y="2613"/>
                </a:lnTo>
                <a:lnTo>
                  <a:pt x="307" y="2593"/>
                </a:lnTo>
                <a:lnTo>
                  <a:pt x="302" y="2608"/>
                </a:lnTo>
                <a:lnTo>
                  <a:pt x="302" y="2593"/>
                </a:lnTo>
                <a:lnTo>
                  <a:pt x="307" y="2577"/>
                </a:lnTo>
                <a:lnTo>
                  <a:pt x="307" y="2567"/>
                </a:lnTo>
                <a:lnTo>
                  <a:pt x="296" y="2567"/>
                </a:lnTo>
                <a:lnTo>
                  <a:pt x="302" y="2551"/>
                </a:lnTo>
                <a:lnTo>
                  <a:pt x="307" y="2546"/>
                </a:lnTo>
                <a:lnTo>
                  <a:pt x="317" y="2613"/>
                </a:lnTo>
                <a:lnTo>
                  <a:pt x="317" y="2618"/>
                </a:lnTo>
                <a:lnTo>
                  <a:pt x="317" y="2613"/>
                </a:lnTo>
                <a:lnTo>
                  <a:pt x="2276" y="2364"/>
                </a:lnTo>
                <a:lnTo>
                  <a:pt x="2884" y="2655"/>
                </a:lnTo>
                <a:lnTo>
                  <a:pt x="2868" y="2660"/>
                </a:lnTo>
                <a:lnTo>
                  <a:pt x="2868" y="2650"/>
                </a:lnTo>
                <a:lnTo>
                  <a:pt x="2873" y="2644"/>
                </a:lnTo>
                <a:lnTo>
                  <a:pt x="2878" y="2639"/>
                </a:lnTo>
                <a:lnTo>
                  <a:pt x="2884" y="2655"/>
                </a:lnTo>
                <a:lnTo>
                  <a:pt x="2276" y="2364"/>
                </a:lnTo>
                <a:lnTo>
                  <a:pt x="3372" y="1657"/>
                </a:lnTo>
                <a:lnTo>
                  <a:pt x="3377" y="1652"/>
                </a:lnTo>
                <a:lnTo>
                  <a:pt x="3388" y="1694"/>
                </a:lnTo>
                <a:lnTo>
                  <a:pt x="3372" y="1657"/>
                </a:lnTo>
                <a:lnTo>
                  <a:pt x="2276" y="2364"/>
                </a:lnTo>
                <a:lnTo>
                  <a:pt x="3476" y="1657"/>
                </a:lnTo>
                <a:lnTo>
                  <a:pt x="3476" y="1642"/>
                </a:lnTo>
                <a:lnTo>
                  <a:pt x="3486" y="1657"/>
                </a:lnTo>
                <a:lnTo>
                  <a:pt x="3476" y="1657"/>
                </a:lnTo>
                <a:lnTo>
                  <a:pt x="2276" y="2364"/>
                </a:lnTo>
                <a:lnTo>
                  <a:pt x="3486" y="1704"/>
                </a:lnTo>
                <a:lnTo>
                  <a:pt x="3481" y="1683"/>
                </a:lnTo>
                <a:lnTo>
                  <a:pt x="3486" y="1694"/>
                </a:lnTo>
                <a:lnTo>
                  <a:pt x="3486" y="1704"/>
                </a:lnTo>
                <a:lnTo>
                  <a:pt x="2276" y="2364"/>
                </a:lnTo>
                <a:lnTo>
                  <a:pt x="3517" y="1112"/>
                </a:lnTo>
                <a:lnTo>
                  <a:pt x="3523" y="1102"/>
                </a:lnTo>
                <a:lnTo>
                  <a:pt x="3528" y="1117"/>
                </a:lnTo>
                <a:lnTo>
                  <a:pt x="3528" y="1122"/>
                </a:lnTo>
                <a:lnTo>
                  <a:pt x="3533" y="1148"/>
                </a:lnTo>
                <a:lnTo>
                  <a:pt x="3517" y="1128"/>
                </a:lnTo>
                <a:lnTo>
                  <a:pt x="3517" y="1122"/>
                </a:lnTo>
                <a:lnTo>
                  <a:pt x="3517" y="1112"/>
                </a:lnTo>
                <a:lnTo>
                  <a:pt x="2276" y="2364"/>
                </a:lnTo>
                <a:lnTo>
                  <a:pt x="3533" y="1491"/>
                </a:lnTo>
                <a:lnTo>
                  <a:pt x="3528" y="1502"/>
                </a:lnTo>
                <a:lnTo>
                  <a:pt x="3523" y="1470"/>
                </a:lnTo>
                <a:lnTo>
                  <a:pt x="3533" y="1486"/>
                </a:lnTo>
                <a:lnTo>
                  <a:pt x="3533" y="1491"/>
                </a:lnTo>
                <a:lnTo>
                  <a:pt x="3533" y="1486"/>
                </a:lnTo>
                <a:lnTo>
                  <a:pt x="3533" y="1491"/>
                </a:lnTo>
                <a:lnTo>
                  <a:pt x="2276" y="2364"/>
                </a:lnTo>
                <a:lnTo>
                  <a:pt x="3533" y="1678"/>
                </a:lnTo>
                <a:lnTo>
                  <a:pt x="3528" y="1678"/>
                </a:lnTo>
                <a:lnTo>
                  <a:pt x="3538" y="1626"/>
                </a:lnTo>
                <a:lnTo>
                  <a:pt x="3538" y="1652"/>
                </a:lnTo>
                <a:lnTo>
                  <a:pt x="3538" y="1663"/>
                </a:lnTo>
                <a:lnTo>
                  <a:pt x="3538" y="1673"/>
                </a:lnTo>
                <a:lnTo>
                  <a:pt x="3533" y="1678"/>
                </a:lnTo>
                <a:lnTo>
                  <a:pt x="2276" y="2364"/>
                </a:lnTo>
                <a:lnTo>
                  <a:pt x="3543" y="1470"/>
                </a:lnTo>
                <a:lnTo>
                  <a:pt x="3538" y="1465"/>
                </a:lnTo>
                <a:lnTo>
                  <a:pt x="3538" y="1470"/>
                </a:lnTo>
                <a:lnTo>
                  <a:pt x="3533" y="1444"/>
                </a:lnTo>
                <a:lnTo>
                  <a:pt x="3538" y="1341"/>
                </a:lnTo>
                <a:lnTo>
                  <a:pt x="3543" y="1470"/>
                </a:lnTo>
                <a:lnTo>
                  <a:pt x="2276" y="2364"/>
                </a:lnTo>
                <a:lnTo>
                  <a:pt x="3559" y="1522"/>
                </a:lnTo>
                <a:lnTo>
                  <a:pt x="3549" y="1486"/>
                </a:lnTo>
                <a:lnTo>
                  <a:pt x="3543" y="1335"/>
                </a:lnTo>
                <a:lnTo>
                  <a:pt x="3538" y="1263"/>
                </a:lnTo>
                <a:lnTo>
                  <a:pt x="3528" y="1185"/>
                </a:lnTo>
                <a:lnTo>
                  <a:pt x="3533" y="1179"/>
                </a:lnTo>
                <a:lnTo>
                  <a:pt x="3538" y="1169"/>
                </a:lnTo>
                <a:lnTo>
                  <a:pt x="3549" y="1247"/>
                </a:lnTo>
                <a:lnTo>
                  <a:pt x="3559" y="1330"/>
                </a:lnTo>
                <a:lnTo>
                  <a:pt x="3564" y="1424"/>
                </a:lnTo>
                <a:lnTo>
                  <a:pt x="3559" y="1522"/>
                </a:lnTo>
                <a:lnTo>
                  <a:pt x="2276" y="2364"/>
                </a:lnTo>
                <a:lnTo>
                  <a:pt x="4328" y="2920"/>
                </a:lnTo>
                <a:lnTo>
                  <a:pt x="4338" y="2920"/>
                </a:lnTo>
                <a:lnTo>
                  <a:pt x="4333" y="2925"/>
                </a:lnTo>
                <a:lnTo>
                  <a:pt x="4328" y="2935"/>
                </a:lnTo>
                <a:lnTo>
                  <a:pt x="4317" y="2925"/>
                </a:lnTo>
                <a:lnTo>
                  <a:pt x="4323" y="2920"/>
                </a:lnTo>
                <a:lnTo>
                  <a:pt x="4328" y="2920"/>
                </a:lnTo>
                <a:lnTo>
                  <a:pt x="2276" y="2364"/>
                </a:lnTo>
                <a:lnTo>
                  <a:pt x="4317" y="2915"/>
                </a:lnTo>
                <a:lnTo>
                  <a:pt x="4323" y="2915"/>
                </a:lnTo>
                <a:lnTo>
                  <a:pt x="4323" y="2920"/>
                </a:lnTo>
                <a:lnTo>
                  <a:pt x="4317" y="2925"/>
                </a:lnTo>
                <a:lnTo>
                  <a:pt x="4312" y="2925"/>
                </a:lnTo>
                <a:lnTo>
                  <a:pt x="4317" y="2915"/>
                </a:lnTo>
                <a:lnTo>
                  <a:pt x="2276" y="2364"/>
                </a:lnTo>
                <a:lnTo>
                  <a:pt x="4323" y="2811"/>
                </a:lnTo>
                <a:lnTo>
                  <a:pt x="4317" y="2816"/>
                </a:lnTo>
                <a:lnTo>
                  <a:pt x="4317" y="2805"/>
                </a:lnTo>
                <a:lnTo>
                  <a:pt x="4317" y="2811"/>
                </a:lnTo>
                <a:lnTo>
                  <a:pt x="4323" y="2811"/>
                </a:lnTo>
                <a:lnTo>
                  <a:pt x="2276" y="2364"/>
                </a:lnTo>
                <a:lnTo>
                  <a:pt x="4338" y="1751"/>
                </a:lnTo>
                <a:lnTo>
                  <a:pt x="4338" y="1756"/>
                </a:lnTo>
                <a:lnTo>
                  <a:pt x="4343" y="1772"/>
                </a:lnTo>
                <a:lnTo>
                  <a:pt x="4338" y="1787"/>
                </a:lnTo>
                <a:lnTo>
                  <a:pt x="4349" y="1777"/>
                </a:lnTo>
                <a:lnTo>
                  <a:pt x="4349" y="1782"/>
                </a:lnTo>
                <a:lnTo>
                  <a:pt x="4333" y="1808"/>
                </a:lnTo>
                <a:lnTo>
                  <a:pt x="4328" y="1834"/>
                </a:lnTo>
                <a:lnTo>
                  <a:pt x="4328" y="1839"/>
                </a:lnTo>
                <a:lnTo>
                  <a:pt x="4323" y="1834"/>
                </a:lnTo>
                <a:lnTo>
                  <a:pt x="4328" y="1808"/>
                </a:lnTo>
                <a:lnTo>
                  <a:pt x="4338" y="1787"/>
                </a:lnTo>
                <a:lnTo>
                  <a:pt x="4317" y="1813"/>
                </a:lnTo>
                <a:lnTo>
                  <a:pt x="4307" y="1834"/>
                </a:lnTo>
                <a:lnTo>
                  <a:pt x="4302" y="1829"/>
                </a:lnTo>
                <a:lnTo>
                  <a:pt x="4297" y="1824"/>
                </a:lnTo>
                <a:lnTo>
                  <a:pt x="4302" y="1813"/>
                </a:lnTo>
                <a:lnTo>
                  <a:pt x="4312" y="1787"/>
                </a:lnTo>
                <a:lnTo>
                  <a:pt x="4338" y="1751"/>
                </a:lnTo>
                <a:lnTo>
                  <a:pt x="2276" y="2364"/>
                </a:lnTo>
                <a:lnTo>
                  <a:pt x="4292" y="1948"/>
                </a:lnTo>
                <a:lnTo>
                  <a:pt x="4286" y="1974"/>
                </a:lnTo>
                <a:lnTo>
                  <a:pt x="4281" y="1969"/>
                </a:lnTo>
                <a:lnTo>
                  <a:pt x="4276" y="1969"/>
                </a:lnTo>
                <a:lnTo>
                  <a:pt x="4281" y="1964"/>
                </a:lnTo>
                <a:lnTo>
                  <a:pt x="4292" y="1948"/>
                </a:lnTo>
                <a:lnTo>
                  <a:pt x="2276" y="2364"/>
                </a:lnTo>
                <a:lnTo>
                  <a:pt x="4037" y="2411"/>
                </a:lnTo>
                <a:lnTo>
                  <a:pt x="4047" y="2405"/>
                </a:lnTo>
                <a:lnTo>
                  <a:pt x="4063" y="2395"/>
                </a:lnTo>
                <a:lnTo>
                  <a:pt x="4073" y="2390"/>
                </a:lnTo>
                <a:lnTo>
                  <a:pt x="4079" y="2400"/>
                </a:lnTo>
                <a:lnTo>
                  <a:pt x="4058" y="2411"/>
                </a:lnTo>
                <a:lnTo>
                  <a:pt x="4047" y="2411"/>
                </a:lnTo>
                <a:lnTo>
                  <a:pt x="4037" y="2411"/>
                </a:lnTo>
                <a:lnTo>
                  <a:pt x="2276" y="2364"/>
                </a:lnTo>
                <a:lnTo>
                  <a:pt x="4032" y="2416"/>
                </a:lnTo>
                <a:lnTo>
                  <a:pt x="4047" y="2426"/>
                </a:lnTo>
                <a:lnTo>
                  <a:pt x="4047" y="2431"/>
                </a:lnTo>
                <a:lnTo>
                  <a:pt x="4037" y="2437"/>
                </a:lnTo>
                <a:lnTo>
                  <a:pt x="4053" y="2437"/>
                </a:lnTo>
                <a:lnTo>
                  <a:pt x="4047" y="2442"/>
                </a:lnTo>
                <a:lnTo>
                  <a:pt x="4037" y="2447"/>
                </a:lnTo>
                <a:lnTo>
                  <a:pt x="4053" y="2457"/>
                </a:lnTo>
                <a:lnTo>
                  <a:pt x="4068" y="2437"/>
                </a:lnTo>
                <a:lnTo>
                  <a:pt x="4073" y="2431"/>
                </a:lnTo>
                <a:lnTo>
                  <a:pt x="4068" y="2426"/>
                </a:lnTo>
                <a:lnTo>
                  <a:pt x="4079" y="2426"/>
                </a:lnTo>
                <a:lnTo>
                  <a:pt x="4079" y="2442"/>
                </a:lnTo>
                <a:lnTo>
                  <a:pt x="4073" y="2457"/>
                </a:lnTo>
                <a:lnTo>
                  <a:pt x="4068" y="2463"/>
                </a:lnTo>
                <a:lnTo>
                  <a:pt x="4073" y="2463"/>
                </a:lnTo>
                <a:lnTo>
                  <a:pt x="4068" y="2468"/>
                </a:lnTo>
                <a:lnTo>
                  <a:pt x="4063" y="2478"/>
                </a:lnTo>
                <a:lnTo>
                  <a:pt x="4063" y="2483"/>
                </a:lnTo>
                <a:lnTo>
                  <a:pt x="4053" y="2504"/>
                </a:lnTo>
                <a:lnTo>
                  <a:pt x="4042" y="2504"/>
                </a:lnTo>
                <a:lnTo>
                  <a:pt x="4032" y="2452"/>
                </a:lnTo>
                <a:lnTo>
                  <a:pt x="4032" y="2431"/>
                </a:lnTo>
                <a:lnTo>
                  <a:pt x="4032" y="2416"/>
                </a:lnTo>
                <a:lnTo>
                  <a:pt x="2276" y="2364"/>
                </a:lnTo>
                <a:lnTo>
                  <a:pt x="3891" y="317"/>
                </a:lnTo>
                <a:lnTo>
                  <a:pt x="3860" y="302"/>
                </a:lnTo>
                <a:lnTo>
                  <a:pt x="3886" y="317"/>
                </a:lnTo>
                <a:lnTo>
                  <a:pt x="3876" y="322"/>
                </a:lnTo>
                <a:lnTo>
                  <a:pt x="3845" y="286"/>
                </a:lnTo>
                <a:lnTo>
                  <a:pt x="3803" y="260"/>
                </a:lnTo>
                <a:lnTo>
                  <a:pt x="3741" y="218"/>
                </a:lnTo>
                <a:lnTo>
                  <a:pt x="3746" y="218"/>
                </a:lnTo>
                <a:lnTo>
                  <a:pt x="3746" y="213"/>
                </a:lnTo>
                <a:lnTo>
                  <a:pt x="3762" y="218"/>
                </a:lnTo>
                <a:lnTo>
                  <a:pt x="3772" y="218"/>
                </a:lnTo>
                <a:lnTo>
                  <a:pt x="3824" y="265"/>
                </a:lnTo>
                <a:lnTo>
                  <a:pt x="3829" y="270"/>
                </a:lnTo>
                <a:lnTo>
                  <a:pt x="3871" y="291"/>
                </a:lnTo>
                <a:lnTo>
                  <a:pt x="3902" y="312"/>
                </a:lnTo>
                <a:lnTo>
                  <a:pt x="3891" y="317"/>
                </a:lnTo>
                <a:lnTo>
                  <a:pt x="2276" y="2364"/>
                </a:lnTo>
                <a:lnTo>
                  <a:pt x="3964" y="353"/>
                </a:lnTo>
                <a:lnTo>
                  <a:pt x="3959" y="353"/>
                </a:lnTo>
                <a:lnTo>
                  <a:pt x="3949" y="359"/>
                </a:lnTo>
                <a:lnTo>
                  <a:pt x="3923" y="353"/>
                </a:lnTo>
                <a:lnTo>
                  <a:pt x="3917" y="348"/>
                </a:lnTo>
                <a:lnTo>
                  <a:pt x="3912" y="343"/>
                </a:lnTo>
                <a:lnTo>
                  <a:pt x="3923" y="338"/>
                </a:lnTo>
                <a:lnTo>
                  <a:pt x="3928" y="338"/>
                </a:lnTo>
                <a:lnTo>
                  <a:pt x="3923" y="333"/>
                </a:lnTo>
                <a:lnTo>
                  <a:pt x="3912" y="333"/>
                </a:lnTo>
                <a:lnTo>
                  <a:pt x="3912" y="327"/>
                </a:lnTo>
                <a:lnTo>
                  <a:pt x="3917" y="322"/>
                </a:lnTo>
                <a:lnTo>
                  <a:pt x="3954" y="343"/>
                </a:lnTo>
                <a:lnTo>
                  <a:pt x="3964" y="353"/>
                </a:lnTo>
                <a:lnTo>
                  <a:pt x="2276" y="2364"/>
                </a:lnTo>
                <a:lnTo>
                  <a:pt x="3990" y="327"/>
                </a:lnTo>
                <a:lnTo>
                  <a:pt x="3964" y="322"/>
                </a:lnTo>
                <a:lnTo>
                  <a:pt x="3959" y="322"/>
                </a:lnTo>
                <a:lnTo>
                  <a:pt x="3964" y="327"/>
                </a:lnTo>
                <a:lnTo>
                  <a:pt x="3980" y="338"/>
                </a:lnTo>
                <a:lnTo>
                  <a:pt x="3980" y="343"/>
                </a:lnTo>
                <a:lnTo>
                  <a:pt x="3907" y="312"/>
                </a:lnTo>
                <a:lnTo>
                  <a:pt x="3845" y="270"/>
                </a:lnTo>
                <a:lnTo>
                  <a:pt x="3850" y="270"/>
                </a:lnTo>
                <a:lnTo>
                  <a:pt x="3855" y="270"/>
                </a:lnTo>
                <a:lnTo>
                  <a:pt x="3855" y="265"/>
                </a:lnTo>
                <a:lnTo>
                  <a:pt x="3850" y="265"/>
                </a:lnTo>
                <a:lnTo>
                  <a:pt x="3845" y="265"/>
                </a:lnTo>
                <a:lnTo>
                  <a:pt x="3840" y="260"/>
                </a:lnTo>
                <a:lnTo>
                  <a:pt x="3840" y="265"/>
                </a:lnTo>
                <a:lnTo>
                  <a:pt x="3829" y="260"/>
                </a:lnTo>
                <a:lnTo>
                  <a:pt x="3808" y="244"/>
                </a:lnTo>
                <a:lnTo>
                  <a:pt x="3788" y="234"/>
                </a:lnTo>
                <a:lnTo>
                  <a:pt x="3772" y="224"/>
                </a:lnTo>
                <a:lnTo>
                  <a:pt x="3788" y="229"/>
                </a:lnTo>
                <a:lnTo>
                  <a:pt x="3798" y="229"/>
                </a:lnTo>
                <a:lnTo>
                  <a:pt x="3798" y="224"/>
                </a:lnTo>
                <a:lnTo>
                  <a:pt x="3819" y="234"/>
                </a:lnTo>
                <a:lnTo>
                  <a:pt x="3798" y="224"/>
                </a:lnTo>
                <a:lnTo>
                  <a:pt x="3803" y="218"/>
                </a:lnTo>
                <a:lnTo>
                  <a:pt x="3803" y="213"/>
                </a:lnTo>
                <a:lnTo>
                  <a:pt x="3798" y="213"/>
                </a:lnTo>
                <a:lnTo>
                  <a:pt x="3788" y="218"/>
                </a:lnTo>
                <a:lnTo>
                  <a:pt x="3782" y="218"/>
                </a:lnTo>
                <a:lnTo>
                  <a:pt x="3793" y="218"/>
                </a:lnTo>
                <a:lnTo>
                  <a:pt x="3782" y="213"/>
                </a:lnTo>
                <a:lnTo>
                  <a:pt x="3772" y="213"/>
                </a:lnTo>
                <a:lnTo>
                  <a:pt x="3767" y="213"/>
                </a:lnTo>
                <a:lnTo>
                  <a:pt x="3762" y="213"/>
                </a:lnTo>
                <a:lnTo>
                  <a:pt x="3767" y="213"/>
                </a:lnTo>
                <a:lnTo>
                  <a:pt x="3756" y="208"/>
                </a:lnTo>
                <a:lnTo>
                  <a:pt x="3751" y="208"/>
                </a:lnTo>
                <a:lnTo>
                  <a:pt x="3741" y="203"/>
                </a:lnTo>
                <a:lnTo>
                  <a:pt x="3720" y="198"/>
                </a:lnTo>
                <a:lnTo>
                  <a:pt x="3730" y="177"/>
                </a:lnTo>
                <a:lnTo>
                  <a:pt x="3725" y="172"/>
                </a:lnTo>
                <a:lnTo>
                  <a:pt x="3720" y="172"/>
                </a:lnTo>
                <a:lnTo>
                  <a:pt x="3720" y="177"/>
                </a:lnTo>
                <a:lnTo>
                  <a:pt x="3715" y="182"/>
                </a:lnTo>
                <a:lnTo>
                  <a:pt x="3699" y="177"/>
                </a:lnTo>
                <a:lnTo>
                  <a:pt x="3689" y="172"/>
                </a:lnTo>
                <a:lnTo>
                  <a:pt x="3704" y="161"/>
                </a:lnTo>
                <a:lnTo>
                  <a:pt x="3730" y="172"/>
                </a:lnTo>
                <a:lnTo>
                  <a:pt x="3710" y="156"/>
                </a:lnTo>
                <a:lnTo>
                  <a:pt x="3725" y="146"/>
                </a:lnTo>
                <a:lnTo>
                  <a:pt x="3814" y="208"/>
                </a:lnTo>
                <a:lnTo>
                  <a:pt x="3814" y="203"/>
                </a:lnTo>
                <a:lnTo>
                  <a:pt x="3793" y="187"/>
                </a:lnTo>
                <a:lnTo>
                  <a:pt x="3767" y="166"/>
                </a:lnTo>
                <a:lnTo>
                  <a:pt x="3741" y="135"/>
                </a:lnTo>
                <a:lnTo>
                  <a:pt x="3741" y="130"/>
                </a:lnTo>
                <a:lnTo>
                  <a:pt x="3741" y="125"/>
                </a:lnTo>
                <a:lnTo>
                  <a:pt x="3741" y="130"/>
                </a:lnTo>
                <a:lnTo>
                  <a:pt x="3736" y="125"/>
                </a:lnTo>
                <a:lnTo>
                  <a:pt x="3736" y="120"/>
                </a:lnTo>
                <a:lnTo>
                  <a:pt x="3736" y="114"/>
                </a:lnTo>
                <a:lnTo>
                  <a:pt x="3730" y="114"/>
                </a:lnTo>
                <a:lnTo>
                  <a:pt x="3730" y="120"/>
                </a:lnTo>
                <a:lnTo>
                  <a:pt x="3730" y="114"/>
                </a:lnTo>
                <a:lnTo>
                  <a:pt x="3710" y="99"/>
                </a:lnTo>
                <a:lnTo>
                  <a:pt x="3710" y="94"/>
                </a:lnTo>
                <a:lnTo>
                  <a:pt x="3715" y="94"/>
                </a:lnTo>
                <a:lnTo>
                  <a:pt x="3710" y="89"/>
                </a:lnTo>
                <a:lnTo>
                  <a:pt x="3704" y="89"/>
                </a:lnTo>
                <a:lnTo>
                  <a:pt x="3694" y="78"/>
                </a:lnTo>
                <a:lnTo>
                  <a:pt x="3689" y="78"/>
                </a:lnTo>
                <a:lnTo>
                  <a:pt x="3694" y="68"/>
                </a:lnTo>
                <a:lnTo>
                  <a:pt x="3741" y="104"/>
                </a:lnTo>
                <a:lnTo>
                  <a:pt x="3834" y="187"/>
                </a:lnTo>
                <a:lnTo>
                  <a:pt x="3876" y="218"/>
                </a:lnTo>
                <a:lnTo>
                  <a:pt x="3923" y="250"/>
                </a:lnTo>
                <a:lnTo>
                  <a:pt x="3975" y="276"/>
                </a:lnTo>
                <a:lnTo>
                  <a:pt x="4021" y="296"/>
                </a:lnTo>
                <a:lnTo>
                  <a:pt x="4006" y="312"/>
                </a:lnTo>
                <a:lnTo>
                  <a:pt x="3990" y="327"/>
                </a:lnTo>
                <a:lnTo>
                  <a:pt x="2276" y="2364"/>
                </a:lnTo>
                <a:lnTo>
                  <a:pt x="4027" y="2556"/>
                </a:lnTo>
                <a:lnTo>
                  <a:pt x="4021" y="2582"/>
                </a:lnTo>
                <a:lnTo>
                  <a:pt x="4021" y="2577"/>
                </a:lnTo>
                <a:lnTo>
                  <a:pt x="4016" y="2567"/>
                </a:lnTo>
                <a:lnTo>
                  <a:pt x="4027" y="2556"/>
                </a:lnTo>
                <a:lnTo>
                  <a:pt x="2276" y="2364"/>
                </a:lnTo>
                <a:lnTo>
                  <a:pt x="4250" y="2857"/>
                </a:lnTo>
                <a:lnTo>
                  <a:pt x="4240" y="2847"/>
                </a:lnTo>
                <a:lnTo>
                  <a:pt x="4240" y="2842"/>
                </a:lnTo>
                <a:lnTo>
                  <a:pt x="4250" y="2826"/>
                </a:lnTo>
                <a:lnTo>
                  <a:pt x="4250" y="2831"/>
                </a:lnTo>
                <a:lnTo>
                  <a:pt x="4255" y="2821"/>
                </a:lnTo>
                <a:lnTo>
                  <a:pt x="4260" y="2826"/>
                </a:lnTo>
                <a:lnTo>
                  <a:pt x="4260" y="2837"/>
                </a:lnTo>
                <a:lnTo>
                  <a:pt x="4250" y="2857"/>
                </a:lnTo>
                <a:lnTo>
                  <a:pt x="2276" y="2364"/>
                </a:lnTo>
                <a:lnTo>
                  <a:pt x="4260" y="2863"/>
                </a:lnTo>
                <a:lnTo>
                  <a:pt x="4266" y="2863"/>
                </a:lnTo>
                <a:lnTo>
                  <a:pt x="4266" y="2868"/>
                </a:lnTo>
                <a:lnTo>
                  <a:pt x="4271" y="2873"/>
                </a:lnTo>
                <a:lnTo>
                  <a:pt x="4266" y="2873"/>
                </a:lnTo>
                <a:lnTo>
                  <a:pt x="4260" y="2863"/>
                </a:lnTo>
                <a:lnTo>
                  <a:pt x="2276" y="2364"/>
                </a:lnTo>
                <a:lnTo>
                  <a:pt x="4271" y="2665"/>
                </a:lnTo>
                <a:lnTo>
                  <a:pt x="4276" y="2665"/>
                </a:lnTo>
                <a:lnTo>
                  <a:pt x="4281" y="2655"/>
                </a:lnTo>
                <a:lnTo>
                  <a:pt x="4281" y="2660"/>
                </a:lnTo>
                <a:lnTo>
                  <a:pt x="4276" y="2665"/>
                </a:lnTo>
                <a:lnTo>
                  <a:pt x="4271" y="2665"/>
                </a:lnTo>
                <a:lnTo>
                  <a:pt x="2276" y="2364"/>
                </a:lnTo>
                <a:lnTo>
                  <a:pt x="4297" y="2915"/>
                </a:lnTo>
                <a:lnTo>
                  <a:pt x="4276" y="2894"/>
                </a:lnTo>
                <a:lnTo>
                  <a:pt x="4281" y="2899"/>
                </a:lnTo>
                <a:lnTo>
                  <a:pt x="4292" y="2889"/>
                </a:lnTo>
                <a:lnTo>
                  <a:pt x="4292" y="2883"/>
                </a:lnTo>
                <a:lnTo>
                  <a:pt x="4276" y="2894"/>
                </a:lnTo>
                <a:lnTo>
                  <a:pt x="4271" y="2878"/>
                </a:lnTo>
                <a:lnTo>
                  <a:pt x="4276" y="2878"/>
                </a:lnTo>
                <a:lnTo>
                  <a:pt x="4281" y="2878"/>
                </a:lnTo>
                <a:lnTo>
                  <a:pt x="4286" y="2873"/>
                </a:lnTo>
                <a:lnTo>
                  <a:pt x="4297" y="2889"/>
                </a:lnTo>
                <a:lnTo>
                  <a:pt x="4297" y="2915"/>
                </a:lnTo>
                <a:lnTo>
                  <a:pt x="2276" y="2364"/>
                </a:lnTo>
                <a:lnTo>
                  <a:pt x="4292" y="2764"/>
                </a:lnTo>
                <a:lnTo>
                  <a:pt x="4286" y="2769"/>
                </a:lnTo>
                <a:lnTo>
                  <a:pt x="4286" y="2764"/>
                </a:lnTo>
                <a:lnTo>
                  <a:pt x="4292" y="2764"/>
                </a:lnTo>
                <a:lnTo>
                  <a:pt x="2276" y="2364"/>
                </a:lnTo>
                <a:lnTo>
                  <a:pt x="4234" y="2509"/>
                </a:lnTo>
                <a:lnTo>
                  <a:pt x="4271" y="2515"/>
                </a:lnTo>
                <a:lnTo>
                  <a:pt x="4292" y="2515"/>
                </a:lnTo>
                <a:lnTo>
                  <a:pt x="4302" y="2515"/>
                </a:lnTo>
                <a:lnTo>
                  <a:pt x="4307" y="2520"/>
                </a:lnTo>
                <a:lnTo>
                  <a:pt x="4323" y="2520"/>
                </a:lnTo>
                <a:lnTo>
                  <a:pt x="4323" y="2535"/>
                </a:lnTo>
                <a:lnTo>
                  <a:pt x="4307" y="2535"/>
                </a:lnTo>
                <a:lnTo>
                  <a:pt x="4286" y="2535"/>
                </a:lnTo>
                <a:lnTo>
                  <a:pt x="4250" y="2535"/>
                </a:lnTo>
                <a:lnTo>
                  <a:pt x="4245" y="2541"/>
                </a:lnTo>
                <a:lnTo>
                  <a:pt x="4240" y="2541"/>
                </a:lnTo>
                <a:lnTo>
                  <a:pt x="4245" y="2530"/>
                </a:lnTo>
                <a:lnTo>
                  <a:pt x="4234" y="2530"/>
                </a:lnTo>
                <a:lnTo>
                  <a:pt x="4234" y="2525"/>
                </a:lnTo>
                <a:lnTo>
                  <a:pt x="4307" y="2520"/>
                </a:lnTo>
                <a:lnTo>
                  <a:pt x="4234" y="2520"/>
                </a:lnTo>
                <a:lnTo>
                  <a:pt x="4234" y="2509"/>
                </a:lnTo>
                <a:lnTo>
                  <a:pt x="2276" y="2364"/>
                </a:lnTo>
                <a:lnTo>
                  <a:pt x="4240" y="2582"/>
                </a:lnTo>
                <a:lnTo>
                  <a:pt x="4250" y="2587"/>
                </a:lnTo>
                <a:lnTo>
                  <a:pt x="4255" y="2593"/>
                </a:lnTo>
                <a:lnTo>
                  <a:pt x="4250" y="2587"/>
                </a:lnTo>
                <a:lnTo>
                  <a:pt x="4240" y="2587"/>
                </a:lnTo>
                <a:lnTo>
                  <a:pt x="4240" y="2582"/>
                </a:lnTo>
                <a:lnTo>
                  <a:pt x="2276" y="2364"/>
                </a:lnTo>
                <a:lnTo>
                  <a:pt x="4234" y="2582"/>
                </a:lnTo>
                <a:lnTo>
                  <a:pt x="4234" y="2587"/>
                </a:lnTo>
                <a:lnTo>
                  <a:pt x="4229" y="2587"/>
                </a:lnTo>
                <a:lnTo>
                  <a:pt x="4234" y="2582"/>
                </a:lnTo>
                <a:lnTo>
                  <a:pt x="2276" y="2364"/>
                </a:lnTo>
                <a:lnTo>
                  <a:pt x="4214" y="2374"/>
                </a:lnTo>
                <a:lnTo>
                  <a:pt x="4214" y="2380"/>
                </a:lnTo>
                <a:lnTo>
                  <a:pt x="4214" y="2385"/>
                </a:lnTo>
                <a:lnTo>
                  <a:pt x="4214" y="2380"/>
                </a:lnTo>
                <a:lnTo>
                  <a:pt x="4208" y="2380"/>
                </a:lnTo>
                <a:lnTo>
                  <a:pt x="4214" y="2374"/>
                </a:lnTo>
                <a:lnTo>
                  <a:pt x="2276" y="2364"/>
                </a:lnTo>
                <a:lnTo>
                  <a:pt x="4156" y="2639"/>
                </a:lnTo>
                <a:lnTo>
                  <a:pt x="4162" y="2644"/>
                </a:lnTo>
                <a:lnTo>
                  <a:pt x="4177" y="2650"/>
                </a:lnTo>
                <a:lnTo>
                  <a:pt x="4188" y="2655"/>
                </a:lnTo>
                <a:lnTo>
                  <a:pt x="4188" y="2650"/>
                </a:lnTo>
                <a:lnTo>
                  <a:pt x="4182" y="2634"/>
                </a:lnTo>
                <a:lnTo>
                  <a:pt x="4193" y="2613"/>
                </a:lnTo>
                <a:lnTo>
                  <a:pt x="4203" y="2603"/>
                </a:lnTo>
                <a:lnTo>
                  <a:pt x="4219" y="2598"/>
                </a:lnTo>
                <a:lnTo>
                  <a:pt x="4224" y="2608"/>
                </a:lnTo>
                <a:lnTo>
                  <a:pt x="4224" y="2618"/>
                </a:lnTo>
                <a:lnTo>
                  <a:pt x="4224" y="2624"/>
                </a:lnTo>
                <a:lnTo>
                  <a:pt x="4229" y="2629"/>
                </a:lnTo>
                <a:lnTo>
                  <a:pt x="4240" y="2629"/>
                </a:lnTo>
                <a:lnTo>
                  <a:pt x="4245" y="2618"/>
                </a:lnTo>
                <a:lnTo>
                  <a:pt x="4250" y="2608"/>
                </a:lnTo>
                <a:lnTo>
                  <a:pt x="4250" y="2603"/>
                </a:lnTo>
                <a:lnTo>
                  <a:pt x="4250" y="2598"/>
                </a:lnTo>
                <a:lnTo>
                  <a:pt x="4250" y="2603"/>
                </a:lnTo>
                <a:lnTo>
                  <a:pt x="4266" y="2582"/>
                </a:lnTo>
                <a:lnTo>
                  <a:pt x="4271" y="2567"/>
                </a:lnTo>
                <a:lnTo>
                  <a:pt x="4271" y="2561"/>
                </a:lnTo>
                <a:lnTo>
                  <a:pt x="4266" y="2561"/>
                </a:lnTo>
                <a:lnTo>
                  <a:pt x="4260" y="2567"/>
                </a:lnTo>
                <a:lnTo>
                  <a:pt x="4250" y="2572"/>
                </a:lnTo>
                <a:lnTo>
                  <a:pt x="4250" y="2567"/>
                </a:lnTo>
                <a:lnTo>
                  <a:pt x="4250" y="2556"/>
                </a:lnTo>
                <a:lnTo>
                  <a:pt x="4245" y="2561"/>
                </a:lnTo>
                <a:lnTo>
                  <a:pt x="4245" y="2551"/>
                </a:lnTo>
                <a:lnTo>
                  <a:pt x="4323" y="2546"/>
                </a:lnTo>
                <a:lnTo>
                  <a:pt x="4312" y="2598"/>
                </a:lnTo>
                <a:lnTo>
                  <a:pt x="4292" y="2644"/>
                </a:lnTo>
                <a:lnTo>
                  <a:pt x="4281" y="2650"/>
                </a:lnTo>
                <a:lnTo>
                  <a:pt x="4286" y="2639"/>
                </a:lnTo>
                <a:lnTo>
                  <a:pt x="4286" y="2634"/>
                </a:lnTo>
                <a:lnTo>
                  <a:pt x="4286" y="2618"/>
                </a:lnTo>
                <a:lnTo>
                  <a:pt x="4281" y="2608"/>
                </a:lnTo>
                <a:lnTo>
                  <a:pt x="4271" y="2608"/>
                </a:lnTo>
                <a:lnTo>
                  <a:pt x="4271" y="2624"/>
                </a:lnTo>
                <a:lnTo>
                  <a:pt x="4276" y="2639"/>
                </a:lnTo>
                <a:lnTo>
                  <a:pt x="4276" y="2650"/>
                </a:lnTo>
                <a:lnTo>
                  <a:pt x="4271" y="2660"/>
                </a:lnTo>
                <a:lnTo>
                  <a:pt x="4260" y="2665"/>
                </a:lnTo>
                <a:lnTo>
                  <a:pt x="4219" y="2650"/>
                </a:lnTo>
                <a:lnTo>
                  <a:pt x="4214" y="2650"/>
                </a:lnTo>
                <a:lnTo>
                  <a:pt x="4208" y="2655"/>
                </a:lnTo>
                <a:lnTo>
                  <a:pt x="4214" y="2665"/>
                </a:lnTo>
                <a:lnTo>
                  <a:pt x="4219" y="2676"/>
                </a:lnTo>
                <a:lnTo>
                  <a:pt x="4219" y="2686"/>
                </a:lnTo>
                <a:lnTo>
                  <a:pt x="4219" y="2696"/>
                </a:lnTo>
                <a:lnTo>
                  <a:pt x="4208" y="2717"/>
                </a:lnTo>
                <a:lnTo>
                  <a:pt x="4203" y="2722"/>
                </a:lnTo>
                <a:lnTo>
                  <a:pt x="4203" y="2717"/>
                </a:lnTo>
                <a:lnTo>
                  <a:pt x="4198" y="2696"/>
                </a:lnTo>
                <a:lnTo>
                  <a:pt x="4193" y="2691"/>
                </a:lnTo>
                <a:lnTo>
                  <a:pt x="4188" y="2696"/>
                </a:lnTo>
                <a:lnTo>
                  <a:pt x="4177" y="2712"/>
                </a:lnTo>
                <a:lnTo>
                  <a:pt x="4177" y="2733"/>
                </a:lnTo>
                <a:lnTo>
                  <a:pt x="4172" y="2759"/>
                </a:lnTo>
                <a:lnTo>
                  <a:pt x="4172" y="2764"/>
                </a:lnTo>
                <a:lnTo>
                  <a:pt x="4177" y="2769"/>
                </a:lnTo>
                <a:lnTo>
                  <a:pt x="4182" y="2780"/>
                </a:lnTo>
                <a:lnTo>
                  <a:pt x="4172" y="2785"/>
                </a:lnTo>
                <a:lnTo>
                  <a:pt x="4162" y="2785"/>
                </a:lnTo>
                <a:lnTo>
                  <a:pt x="4151" y="2785"/>
                </a:lnTo>
                <a:lnTo>
                  <a:pt x="4141" y="2780"/>
                </a:lnTo>
                <a:lnTo>
                  <a:pt x="4130" y="2769"/>
                </a:lnTo>
                <a:lnTo>
                  <a:pt x="4125" y="2774"/>
                </a:lnTo>
                <a:lnTo>
                  <a:pt x="4115" y="2785"/>
                </a:lnTo>
                <a:lnTo>
                  <a:pt x="4104" y="2805"/>
                </a:lnTo>
                <a:lnTo>
                  <a:pt x="4089" y="2826"/>
                </a:lnTo>
                <a:lnTo>
                  <a:pt x="4068" y="2831"/>
                </a:lnTo>
                <a:lnTo>
                  <a:pt x="4058" y="2831"/>
                </a:lnTo>
                <a:lnTo>
                  <a:pt x="4058" y="2826"/>
                </a:lnTo>
                <a:lnTo>
                  <a:pt x="4063" y="2821"/>
                </a:lnTo>
                <a:lnTo>
                  <a:pt x="4073" y="2805"/>
                </a:lnTo>
                <a:lnTo>
                  <a:pt x="4073" y="2790"/>
                </a:lnTo>
                <a:lnTo>
                  <a:pt x="4063" y="2795"/>
                </a:lnTo>
                <a:lnTo>
                  <a:pt x="4053" y="2795"/>
                </a:lnTo>
                <a:lnTo>
                  <a:pt x="4042" y="2790"/>
                </a:lnTo>
                <a:lnTo>
                  <a:pt x="4037" y="2785"/>
                </a:lnTo>
                <a:lnTo>
                  <a:pt x="4037" y="2774"/>
                </a:lnTo>
                <a:lnTo>
                  <a:pt x="4047" y="2764"/>
                </a:lnTo>
                <a:lnTo>
                  <a:pt x="4063" y="2759"/>
                </a:lnTo>
                <a:lnTo>
                  <a:pt x="4099" y="2759"/>
                </a:lnTo>
                <a:lnTo>
                  <a:pt x="4110" y="2759"/>
                </a:lnTo>
                <a:lnTo>
                  <a:pt x="4115" y="2743"/>
                </a:lnTo>
                <a:lnTo>
                  <a:pt x="4110" y="2722"/>
                </a:lnTo>
                <a:lnTo>
                  <a:pt x="4115" y="2702"/>
                </a:lnTo>
                <a:lnTo>
                  <a:pt x="4120" y="2691"/>
                </a:lnTo>
                <a:lnTo>
                  <a:pt x="4115" y="2691"/>
                </a:lnTo>
                <a:lnTo>
                  <a:pt x="4089" y="2722"/>
                </a:lnTo>
                <a:lnTo>
                  <a:pt x="4079" y="2728"/>
                </a:lnTo>
                <a:lnTo>
                  <a:pt x="4073" y="2722"/>
                </a:lnTo>
                <a:lnTo>
                  <a:pt x="4068" y="2722"/>
                </a:lnTo>
                <a:lnTo>
                  <a:pt x="4058" y="2717"/>
                </a:lnTo>
                <a:lnTo>
                  <a:pt x="4063" y="2712"/>
                </a:lnTo>
                <a:lnTo>
                  <a:pt x="4089" y="2696"/>
                </a:lnTo>
                <a:lnTo>
                  <a:pt x="4099" y="2686"/>
                </a:lnTo>
                <a:lnTo>
                  <a:pt x="4099" y="2691"/>
                </a:lnTo>
                <a:lnTo>
                  <a:pt x="4104" y="2691"/>
                </a:lnTo>
                <a:lnTo>
                  <a:pt x="4115" y="2691"/>
                </a:lnTo>
                <a:lnTo>
                  <a:pt x="4141" y="2676"/>
                </a:lnTo>
                <a:lnTo>
                  <a:pt x="4156" y="2665"/>
                </a:lnTo>
                <a:lnTo>
                  <a:pt x="4151" y="2665"/>
                </a:lnTo>
                <a:lnTo>
                  <a:pt x="4063" y="2696"/>
                </a:lnTo>
                <a:lnTo>
                  <a:pt x="4027" y="2707"/>
                </a:lnTo>
                <a:lnTo>
                  <a:pt x="4042" y="2702"/>
                </a:lnTo>
                <a:lnTo>
                  <a:pt x="4047" y="2696"/>
                </a:lnTo>
                <a:lnTo>
                  <a:pt x="4037" y="2696"/>
                </a:lnTo>
                <a:lnTo>
                  <a:pt x="4042" y="2696"/>
                </a:lnTo>
                <a:lnTo>
                  <a:pt x="4068" y="2686"/>
                </a:lnTo>
                <a:lnTo>
                  <a:pt x="4125" y="2665"/>
                </a:lnTo>
                <a:lnTo>
                  <a:pt x="4130" y="2660"/>
                </a:lnTo>
                <a:lnTo>
                  <a:pt x="4136" y="2655"/>
                </a:lnTo>
                <a:lnTo>
                  <a:pt x="4141" y="2639"/>
                </a:lnTo>
                <a:lnTo>
                  <a:pt x="4151" y="2634"/>
                </a:lnTo>
                <a:lnTo>
                  <a:pt x="4151" y="2639"/>
                </a:lnTo>
                <a:lnTo>
                  <a:pt x="4156" y="2639"/>
                </a:lnTo>
                <a:lnTo>
                  <a:pt x="2276" y="2364"/>
                </a:lnTo>
                <a:lnTo>
                  <a:pt x="4146" y="2447"/>
                </a:lnTo>
                <a:lnTo>
                  <a:pt x="4151" y="2447"/>
                </a:lnTo>
                <a:lnTo>
                  <a:pt x="4141" y="2457"/>
                </a:lnTo>
                <a:lnTo>
                  <a:pt x="4146" y="2447"/>
                </a:lnTo>
                <a:lnTo>
                  <a:pt x="2276" y="2364"/>
                </a:lnTo>
                <a:lnTo>
                  <a:pt x="4125" y="2494"/>
                </a:lnTo>
                <a:lnTo>
                  <a:pt x="4130" y="2483"/>
                </a:lnTo>
                <a:lnTo>
                  <a:pt x="4125" y="2483"/>
                </a:lnTo>
                <a:lnTo>
                  <a:pt x="4130" y="2478"/>
                </a:lnTo>
                <a:lnTo>
                  <a:pt x="4136" y="2463"/>
                </a:lnTo>
                <a:lnTo>
                  <a:pt x="4136" y="2473"/>
                </a:lnTo>
                <a:lnTo>
                  <a:pt x="4141" y="2478"/>
                </a:lnTo>
                <a:lnTo>
                  <a:pt x="4146" y="2483"/>
                </a:lnTo>
                <a:lnTo>
                  <a:pt x="4141" y="2494"/>
                </a:lnTo>
                <a:lnTo>
                  <a:pt x="4120" y="2504"/>
                </a:lnTo>
                <a:lnTo>
                  <a:pt x="4125" y="2494"/>
                </a:lnTo>
                <a:lnTo>
                  <a:pt x="2276" y="2364"/>
                </a:lnTo>
                <a:lnTo>
                  <a:pt x="4125" y="2546"/>
                </a:lnTo>
                <a:lnTo>
                  <a:pt x="4125" y="2541"/>
                </a:lnTo>
                <a:lnTo>
                  <a:pt x="4136" y="2541"/>
                </a:lnTo>
                <a:lnTo>
                  <a:pt x="4146" y="2541"/>
                </a:lnTo>
                <a:lnTo>
                  <a:pt x="4151" y="2541"/>
                </a:lnTo>
                <a:lnTo>
                  <a:pt x="4136" y="2551"/>
                </a:lnTo>
                <a:lnTo>
                  <a:pt x="4125" y="2561"/>
                </a:lnTo>
                <a:lnTo>
                  <a:pt x="4115" y="2572"/>
                </a:lnTo>
                <a:lnTo>
                  <a:pt x="4104" y="2582"/>
                </a:lnTo>
                <a:lnTo>
                  <a:pt x="4099" y="2598"/>
                </a:lnTo>
                <a:lnTo>
                  <a:pt x="4058" y="2603"/>
                </a:lnTo>
                <a:lnTo>
                  <a:pt x="4063" y="2598"/>
                </a:lnTo>
                <a:lnTo>
                  <a:pt x="4063" y="2593"/>
                </a:lnTo>
                <a:lnTo>
                  <a:pt x="4047" y="2603"/>
                </a:lnTo>
                <a:lnTo>
                  <a:pt x="4037" y="2603"/>
                </a:lnTo>
                <a:lnTo>
                  <a:pt x="4037" y="2598"/>
                </a:lnTo>
                <a:lnTo>
                  <a:pt x="4037" y="2593"/>
                </a:lnTo>
                <a:lnTo>
                  <a:pt x="4047" y="2567"/>
                </a:lnTo>
                <a:lnTo>
                  <a:pt x="4032" y="2587"/>
                </a:lnTo>
                <a:lnTo>
                  <a:pt x="4032" y="2556"/>
                </a:lnTo>
                <a:lnTo>
                  <a:pt x="4027" y="2551"/>
                </a:lnTo>
                <a:lnTo>
                  <a:pt x="4037" y="2541"/>
                </a:lnTo>
                <a:lnTo>
                  <a:pt x="4047" y="2541"/>
                </a:lnTo>
                <a:lnTo>
                  <a:pt x="4063" y="2561"/>
                </a:lnTo>
                <a:lnTo>
                  <a:pt x="4089" y="2577"/>
                </a:lnTo>
                <a:lnTo>
                  <a:pt x="4104" y="2582"/>
                </a:lnTo>
                <a:lnTo>
                  <a:pt x="4115" y="2572"/>
                </a:lnTo>
                <a:lnTo>
                  <a:pt x="4125" y="2546"/>
                </a:lnTo>
                <a:lnTo>
                  <a:pt x="2276" y="2364"/>
                </a:lnTo>
                <a:lnTo>
                  <a:pt x="83" y="1237"/>
                </a:lnTo>
                <a:lnTo>
                  <a:pt x="89" y="1237"/>
                </a:lnTo>
                <a:lnTo>
                  <a:pt x="89" y="1231"/>
                </a:lnTo>
                <a:lnTo>
                  <a:pt x="83" y="1231"/>
                </a:lnTo>
                <a:lnTo>
                  <a:pt x="78" y="1237"/>
                </a:lnTo>
                <a:lnTo>
                  <a:pt x="83" y="1237"/>
                </a:lnTo>
                <a:lnTo>
                  <a:pt x="2276" y="2364"/>
                </a:lnTo>
                <a:lnTo>
                  <a:pt x="135" y="1299"/>
                </a:lnTo>
                <a:lnTo>
                  <a:pt x="140" y="1299"/>
                </a:lnTo>
                <a:lnTo>
                  <a:pt x="140" y="1294"/>
                </a:lnTo>
                <a:lnTo>
                  <a:pt x="135" y="1294"/>
                </a:lnTo>
                <a:lnTo>
                  <a:pt x="135" y="1299"/>
                </a:lnTo>
                <a:lnTo>
                  <a:pt x="130" y="1299"/>
                </a:lnTo>
                <a:lnTo>
                  <a:pt x="135" y="1299"/>
                </a:lnTo>
                <a:lnTo>
                  <a:pt x="2276" y="2364"/>
                </a:lnTo>
                <a:lnTo>
                  <a:pt x="26" y="1263"/>
                </a:lnTo>
                <a:lnTo>
                  <a:pt x="31" y="1257"/>
                </a:lnTo>
                <a:lnTo>
                  <a:pt x="26" y="1257"/>
                </a:lnTo>
                <a:lnTo>
                  <a:pt x="26" y="1263"/>
                </a:lnTo>
                <a:lnTo>
                  <a:pt x="2276" y="2364"/>
                </a:lnTo>
                <a:lnTo>
                  <a:pt x="140" y="1299"/>
                </a:lnTo>
                <a:lnTo>
                  <a:pt x="140" y="1304"/>
                </a:lnTo>
                <a:lnTo>
                  <a:pt x="146" y="1304"/>
                </a:lnTo>
                <a:lnTo>
                  <a:pt x="146" y="1299"/>
                </a:lnTo>
                <a:lnTo>
                  <a:pt x="146" y="1294"/>
                </a:lnTo>
                <a:lnTo>
                  <a:pt x="140" y="1294"/>
                </a:lnTo>
                <a:lnTo>
                  <a:pt x="140" y="1299"/>
                </a:lnTo>
                <a:lnTo>
                  <a:pt x="2276" y="2364"/>
                </a:lnTo>
                <a:lnTo>
                  <a:pt x="99" y="1263"/>
                </a:lnTo>
                <a:lnTo>
                  <a:pt x="109" y="1263"/>
                </a:lnTo>
                <a:lnTo>
                  <a:pt x="109" y="1257"/>
                </a:lnTo>
                <a:lnTo>
                  <a:pt x="99" y="1263"/>
                </a:lnTo>
                <a:lnTo>
                  <a:pt x="2276" y="2364"/>
                </a:lnTo>
                <a:lnTo>
                  <a:pt x="11" y="1013"/>
                </a:lnTo>
                <a:lnTo>
                  <a:pt x="5" y="1018"/>
                </a:lnTo>
                <a:lnTo>
                  <a:pt x="0" y="1018"/>
                </a:lnTo>
                <a:lnTo>
                  <a:pt x="5" y="1018"/>
                </a:lnTo>
                <a:lnTo>
                  <a:pt x="11" y="1013"/>
                </a:lnTo>
                <a:lnTo>
                  <a:pt x="2276" y="2364"/>
                </a:lnTo>
                <a:lnTo>
                  <a:pt x="0" y="915"/>
                </a:lnTo>
                <a:lnTo>
                  <a:pt x="0" y="920"/>
                </a:lnTo>
                <a:lnTo>
                  <a:pt x="89" y="816"/>
                </a:lnTo>
                <a:lnTo>
                  <a:pt x="130" y="769"/>
                </a:lnTo>
                <a:lnTo>
                  <a:pt x="0" y="915"/>
                </a:lnTo>
                <a:lnTo>
                  <a:pt x="2276" y="2364"/>
                </a:lnTo>
                <a:lnTo>
                  <a:pt x="83" y="774"/>
                </a:lnTo>
                <a:lnTo>
                  <a:pt x="94" y="774"/>
                </a:lnTo>
                <a:lnTo>
                  <a:pt x="99" y="769"/>
                </a:lnTo>
                <a:lnTo>
                  <a:pt x="89" y="769"/>
                </a:lnTo>
                <a:lnTo>
                  <a:pt x="83" y="774"/>
                </a:lnTo>
                <a:lnTo>
                  <a:pt x="83" y="774"/>
                </a:lnTo>
                <a:lnTo>
                  <a:pt x="2276" y="2364"/>
                </a:lnTo>
                <a:lnTo>
                  <a:pt x="125" y="764"/>
                </a:lnTo>
                <a:lnTo>
                  <a:pt x="120" y="764"/>
                </a:lnTo>
                <a:lnTo>
                  <a:pt x="114" y="769"/>
                </a:lnTo>
                <a:lnTo>
                  <a:pt x="120" y="769"/>
                </a:lnTo>
                <a:lnTo>
                  <a:pt x="125" y="764"/>
                </a:lnTo>
                <a:lnTo>
                  <a:pt x="2276" y="2364"/>
                </a:lnTo>
                <a:lnTo>
                  <a:pt x="5" y="411"/>
                </a:lnTo>
                <a:lnTo>
                  <a:pt x="11" y="416"/>
                </a:lnTo>
                <a:lnTo>
                  <a:pt x="11" y="421"/>
                </a:lnTo>
                <a:lnTo>
                  <a:pt x="11" y="405"/>
                </a:lnTo>
                <a:lnTo>
                  <a:pt x="11" y="411"/>
                </a:lnTo>
                <a:lnTo>
                  <a:pt x="11" y="416"/>
                </a:lnTo>
                <a:lnTo>
                  <a:pt x="11" y="405"/>
                </a:lnTo>
                <a:lnTo>
                  <a:pt x="11" y="395"/>
                </a:lnTo>
                <a:lnTo>
                  <a:pt x="11" y="400"/>
                </a:lnTo>
                <a:lnTo>
                  <a:pt x="11" y="395"/>
                </a:lnTo>
                <a:lnTo>
                  <a:pt x="11" y="385"/>
                </a:lnTo>
                <a:lnTo>
                  <a:pt x="5" y="385"/>
                </a:lnTo>
                <a:lnTo>
                  <a:pt x="5" y="379"/>
                </a:lnTo>
                <a:lnTo>
                  <a:pt x="0" y="369"/>
                </a:lnTo>
                <a:lnTo>
                  <a:pt x="0" y="374"/>
                </a:lnTo>
                <a:lnTo>
                  <a:pt x="0" y="400"/>
                </a:lnTo>
                <a:lnTo>
                  <a:pt x="0" y="405"/>
                </a:lnTo>
                <a:lnTo>
                  <a:pt x="0" y="411"/>
                </a:lnTo>
                <a:lnTo>
                  <a:pt x="5" y="411"/>
                </a:lnTo>
                <a:lnTo>
                  <a:pt x="2276" y="2364"/>
                </a:lnTo>
                <a:lnTo>
                  <a:pt x="3065" y="977"/>
                </a:lnTo>
                <a:lnTo>
                  <a:pt x="3071" y="972"/>
                </a:lnTo>
                <a:lnTo>
                  <a:pt x="3071" y="961"/>
                </a:lnTo>
                <a:lnTo>
                  <a:pt x="3065" y="972"/>
                </a:lnTo>
                <a:lnTo>
                  <a:pt x="3065" y="977"/>
                </a:lnTo>
                <a:lnTo>
                  <a:pt x="2276" y="2364"/>
                </a:lnTo>
                <a:lnTo>
                  <a:pt x="229" y="1138"/>
                </a:lnTo>
                <a:lnTo>
                  <a:pt x="234" y="1138"/>
                </a:lnTo>
                <a:lnTo>
                  <a:pt x="234" y="1133"/>
                </a:lnTo>
                <a:lnTo>
                  <a:pt x="224" y="1138"/>
                </a:lnTo>
                <a:lnTo>
                  <a:pt x="229" y="1138"/>
                </a:lnTo>
                <a:lnTo>
                  <a:pt x="2276" y="2364"/>
                </a:lnTo>
                <a:lnTo>
                  <a:pt x="146" y="1330"/>
                </a:lnTo>
                <a:lnTo>
                  <a:pt x="265" y="1247"/>
                </a:lnTo>
                <a:lnTo>
                  <a:pt x="270" y="1247"/>
                </a:lnTo>
                <a:lnTo>
                  <a:pt x="276" y="1242"/>
                </a:lnTo>
                <a:lnTo>
                  <a:pt x="348" y="1190"/>
                </a:lnTo>
                <a:lnTo>
                  <a:pt x="353" y="1190"/>
                </a:lnTo>
                <a:lnTo>
                  <a:pt x="348" y="1190"/>
                </a:lnTo>
                <a:lnTo>
                  <a:pt x="353" y="1190"/>
                </a:lnTo>
                <a:lnTo>
                  <a:pt x="359" y="1185"/>
                </a:lnTo>
                <a:lnTo>
                  <a:pt x="442" y="1122"/>
                </a:lnTo>
                <a:lnTo>
                  <a:pt x="437" y="1122"/>
                </a:lnTo>
                <a:lnTo>
                  <a:pt x="437" y="1128"/>
                </a:lnTo>
                <a:lnTo>
                  <a:pt x="442" y="1122"/>
                </a:lnTo>
                <a:lnTo>
                  <a:pt x="447" y="1117"/>
                </a:lnTo>
                <a:lnTo>
                  <a:pt x="515" y="1096"/>
                </a:lnTo>
                <a:lnTo>
                  <a:pt x="515" y="1102"/>
                </a:lnTo>
                <a:lnTo>
                  <a:pt x="520" y="1096"/>
                </a:lnTo>
                <a:lnTo>
                  <a:pt x="525" y="1096"/>
                </a:lnTo>
                <a:lnTo>
                  <a:pt x="541" y="1091"/>
                </a:lnTo>
                <a:lnTo>
                  <a:pt x="546" y="1091"/>
                </a:lnTo>
                <a:lnTo>
                  <a:pt x="546" y="1096"/>
                </a:lnTo>
                <a:lnTo>
                  <a:pt x="504" y="1128"/>
                </a:lnTo>
                <a:lnTo>
                  <a:pt x="499" y="1133"/>
                </a:lnTo>
                <a:lnTo>
                  <a:pt x="478" y="1159"/>
                </a:lnTo>
                <a:lnTo>
                  <a:pt x="468" y="1174"/>
                </a:lnTo>
                <a:lnTo>
                  <a:pt x="489" y="1159"/>
                </a:lnTo>
                <a:lnTo>
                  <a:pt x="520" y="1133"/>
                </a:lnTo>
                <a:lnTo>
                  <a:pt x="525" y="1128"/>
                </a:lnTo>
                <a:lnTo>
                  <a:pt x="525" y="1133"/>
                </a:lnTo>
                <a:lnTo>
                  <a:pt x="468" y="1211"/>
                </a:lnTo>
                <a:lnTo>
                  <a:pt x="468" y="1216"/>
                </a:lnTo>
                <a:lnTo>
                  <a:pt x="463" y="1216"/>
                </a:lnTo>
                <a:lnTo>
                  <a:pt x="457" y="1221"/>
                </a:lnTo>
                <a:lnTo>
                  <a:pt x="421" y="1268"/>
                </a:lnTo>
                <a:lnTo>
                  <a:pt x="442" y="1257"/>
                </a:lnTo>
                <a:lnTo>
                  <a:pt x="509" y="1216"/>
                </a:lnTo>
                <a:lnTo>
                  <a:pt x="515" y="1216"/>
                </a:lnTo>
                <a:lnTo>
                  <a:pt x="520" y="1216"/>
                </a:lnTo>
                <a:lnTo>
                  <a:pt x="525" y="1211"/>
                </a:lnTo>
                <a:lnTo>
                  <a:pt x="530" y="1211"/>
                </a:lnTo>
                <a:lnTo>
                  <a:pt x="530" y="1205"/>
                </a:lnTo>
                <a:lnTo>
                  <a:pt x="530" y="1200"/>
                </a:lnTo>
                <a:lnTo>
                  <a:pt x="535" y="1205"/>
                </a:lnTo>
                <a:lnTo>
                  <a:pt x="530" y="1200"/>
                </a:lnTo>
                <a:lnTo>
                  <a:pt x="535" y="1200"/>
                </a:lnTo>
                <a:lnTo>
                  <a:pt x="535" y="1195"/>
                </a:lnTo>
                <a:lnTo>
                  <a:pt x="535" y="1185"/>
                </a:lnTo>
                <a:lnTo>
                  <a:pt x="525" y="1190"/>
                </a:lnTo>
                <a:lnTo>
                  <a:pt x="520" y="1190"/>
                </a:lnTo>
                <a:lnTo>
                  <a:pt x="515" y="1190"/>
                </a:lnTo>
                <a:lnTo>
                  <a:pt x="509" y="1190"/>
                </a:lnTo>
                <a:lnTo>
                  <a:pt x="504" y="1190"/>
                </a:lnTo>
                <a:lnTo>
                  <a:pt x="504" y="1195"/>
                </a:lnTo>
                <a:lnTo>
                  <a:pt x="520" y="1164"/>
                </a:lnTo>
                <a:lnTo>
                  <a:pt x="541" y="1133"/>
                </a:lnTo>
                <a:lnTo>
                  <a:pt x="546" y="1128"/>
                </a:lnTo>
                <a:lnTo>
                  <a:pt x="556" y="1133"/>
                </a:lnTo>
                <a:lnTo>
                  <a:pt x="551" y="1138"/>
                </a:lnTo>
                <a:lnTo>
                  <a:pt x="556" y="1138"/>
                </a:lnTo>
                <a:lnTo>
                  <a:pt x="561" y="1138"/>
                </a:lnTo>
                <a:lnTo>
                  <a:pt x="577" y="1138"/>
                </a:lnTo>
                <a:lnTo>
                  <a:pt x="582" y="1138"/>
                </a:lnTo>
                <a:lnTo>
                  <a:pt x="598" y="1133"/>
                </a:lnTo>
                <a:lnTo>
                  <a:pt x="613" y="1128"/>
                </a:lnTo>
                <a:lnTo>
                  <a:pt x="624" y="1112"/>
                </a:lnTo>
                <a:lnTo>
                  <a:pt x="702" y="1081"/>
                </a:lnTo>
                <a:lnTo>
                  <a:pt x="743" y="1055"/>
                </a:lnTo>
                <a:lnTo>
                  <a:pt x="759" y="1039"/>
                </a:lnTo>
                <a:lnTo>
                  <a:pt x="774" y="1018"/>
                </a:lnTo>
                <a:lnTo>
                  <a:pt x="779" y="987"/>
                </a:lnTo>
                <a:lnTo>
                  <a:pt x="785" y="946"/>
                </a:lnTo>
                <a:lnTo>
                  <a:pt x="790" y="946"/>
                </a:lnTo>
                <a:lnTo>
                  <a:pt x="790" y="940"/>
                </a:lnTo>
                <a:lnTo>
                  <a:pt x="795" y="940"/>
                </a:lnTo>
                <a:lnTo>
                  <a:pt x="795" y="935"/>
                </a:lnTo>
                <a:lnTo>
                  <a:pt x="800" y="935"/>
                </a:lnTo>
                <a:lnTo>
                  <a:pt x="800" y="925"/>
                </a:lnTo>
                <a:lnTo>
                  <a:pt x="795" y="920"/>
                </a:lnTo>
                <a:lnTo>
                  <a:pt x="790" y="920"/>
                </a:lnTo>
                <a:lnTo>
                  <a:pt x="785" y="920"/>
                </a:lnTo>
                <a:lnTo>
                  <a:pt x="790" y="904"/>
                </a:lnTo>
                <a:lnTo>
                  <a:pt x="795" y="899"/>
                </a:lnTo>
                <a:lnTo>
                  <a:pt x="790" y="904"/>
                </a:lnTo>
                <a:lnTo>
                  <a:pt x="790" y="878"/>
                </a:lnTo>
                <a:lnTo>
                  <a:pt x="790" y="852"/>
                </a:lnTo>
                <a:lnTo>
                  <a:pt x="795" y="811"/>
                </a:lnTo>
                <a:lnTo>
                  <a:pt x="795" y="764"/>
                </a:lnTo>
                <a:lnTo>
                  <a:pt x="795" y="759"/>
                </a:lnTo>
                <a:lnTo>
                  <a:pt x="795" y="753"/>
                </a:lnTo>
                <a:lnTo>
                  <a:pt x="800" y="753"/>
                </a:lnTo>
                <a:lnTo>
                  <a:pt x="795" y="753"/>
                </a:lnTo>
                <a:lnTo>
                  <a:pt x="795" y="733"/>
                </a:lnTo>
                <a:lnTo>
                  <a:pt x="800" y="733"/>
                </a:lnTo>
                <a:lnTo>
                  <a:pt x="805" y="733"/>
                </a:lnTo>
                <a:lnTo>
                  <a:pt x="805" y="738"/>
                </a:lnTo>
                <a:lnTo>
                  <a:pt x="805" y="733"/>
                </a:lnTo>
                <a:lnTo>
                  <a:pt x="805" y="738"/>
                </a:lnTo>
                <a:lnTo>
                  <a:pt x="811" y="733"/>
                </a:lnTo>
                <a:lnTo>
                  <a:pt x="816" y="733"/>
                </a:lnTo>
                <a:lnTo>
                  <a:pt x="816" y="727"/>
                </a:lnTo>
                <a:lnTo>
                  <a:pt x="811" y="727"/>
                </a:lnTo>
                <a:lnTo>
                  <a:pt x="811" y="722"/>
                </a:lnTo>
                <a:lnTo>
                  <a:pt x="800" y="722"/>
                </a:lnTo>
                <a:lnTo>
                  <a:pt x="795" y="727"/>
                </a:lnTo>
                <a:lnTo>
                  <a:pt x="800" y="727"/>
                </a:lnTo>
                <a:lnTo>
                  <a:pt x="795" y="727"/>
                </a:lnTo>
                <a:lnTo>
                  <a:pt x="800" y="727"/>
                </a:lnTo>
                <a:lnTo>
                  <a:pt x="795" y="733"/>
                </a:lnTo>
                <a:lnTo>
                  <a:pt x="795" y="707"/>
                </a:lnTo>
                <a:lnTo>
                  <a:pt x="800" y="707"/>
                </a:lnTo>
                <a:lnTo>
                  <a:pt x="795" y="707"/>
                </a:lnTo>
                <a:lnTo>
                  <a:pt x="790" y="634"/>
                </a:lnTo>
                <a:lnTo>
                  <a:pt x="800" y="629"/>
                </a:lnTo>
                <a:lnTo>
                  <a:pt x="800" y="624"/>
                </a:lnTo>
                <a:lnTo>
                  <a:pt x="795" y="629"/>
                </a:lnTo>
                <a:lnTo>
                  <a:pt x="795" y="624"/>
                </a:lnTo>
                <a:lnTo>
                  <a:pt x="790" y="624"/>
                </a:lnTo>
                <a:lnTo>
                  <a:pt x="790" y="618"/>
                </a:lnTo>
                <a:lnTo>
                  <a:pt x="795" y="613"/>
                </a:lnTo>
                <a:lnTo>
                  <a:pt x="790" y="613"/>
                </a:lnTo>
                <a:lnTo>
                  <a:pt x="785" y="582"/>
                </a:lnTo>
                <a:lnTo>
                  <a:pt x="790" y="577"/>
                </a:lnTo>
                <a:lnTo>
                  <a:pt x="790" y="572"/>
                </a:lnTo>
                <a:lnTo>
                  <a:pt x="785" y="572"/>
                </a:lnTo>
                <a:lnTo>
                  <a:pt x="774" y="504"/>
                </a:lnTo>
                <a:lnTo>
                  <a:pt x="774" y="499"/>
                </a:lnTo>
                <a:lnTo>
                  <a:pt x="790" y="499"/>
                </a:lnTo>
                <a:lnTo>
                  <a:pt x="800" y="489"/>
                </a:lnTo>
                <a:lnTo>
                  <a:pt x="795" y="489"/>
                </a:lnTo>
                <a:lnTo>
                  <a:pt x="774" y="499"/>
                </a:lnTo>
                <a:lnTo>
                  <a:pt x="764" y="447"/>
                </a:lnTo>
                <a:lnTo>
                  <a:pt x="759" y="379"/>
                </a:lnTo>
                <a:lnTo>
                  <a:pt x="748" y="317"/>
                </a:lnTo>
                <a:lnTo>
                  <a:pt x="733" y="244"/>
                </a:lnTo>
                <a:lnTo>
                  <a:pt x="717" y="172"/>
                </a:lnTo>
                <a:lnTo>
                  <a:pt x="733" y="255"/>
                </a:lnTo>
                <a:lnTo>
                  <a:pt x="743" y="353"/>
                </a:lnTo>
                <a:lnTo>
                  <a:pt x="722" y="229"/>
                </a:lnTo>
                <a:lnTo>
                  <a:pt x="686" y="94"/>
                </a:lnTo>
                <a:lnTo>
                  <a:pt x="707" y="187"/>
                </a:lnTo>
                <a:lnTo>
                  <a:pt x="748" y="385"/>
                </a:lnTo>
                <a:lnTo>
                  <a:pt x="748" y="411"/>
                </a:lnTo>
                <a:lnTo>
                  <a:pt x="754" y="437"/>
                </a:lnTo>
                <a:lnTo>
                  <a:pt x="728" y="343"/>
                </a:lnTo>
                <a:lnTo>
                  <a:pt x="702" y="229"/>
                </a:lnTo>
                <a:lnTo>
                  <a:pt x="660" y="114"/>
                </a:lnTo>
                <a:lnTo>
                  <a:pt x="603" y="0"/>
                </a:lnTo>
                <a:lnTo>
                  <a:pt x="650" y="114"/>
                </a:lnTo>
                <a:lnTo>
                  <a:pt x="702" y="255"/>
                </a:lnTo>
                <a:lnTo>
                  <a:pt x="722" y="338"/>
                </a:lnTo>
                <a:lnTo>
                  <a:pt x="738" y="421"/>
                </a:lnTo>
                <a:lnTo>
                  <a:pt x="748" y="504"/>
                </a:lnTo>
                <a:lnTo>
                  <a:pt x="754" y="592"/>
                </a:lnTo>
                <a:lnTo>
                  <a:pt x="748" y="598"/>
                </a:lnTo>
                <a:lnTo>
                  <a:pt x="754" y="598"/>
                </a:lnTo>
                <a:lnTo>
                  <a:pt x="754" y="650"/>
                </a:lnTo>
                <a:lnTo>
                  <a:pt x="748" y="618"/>
                </a:lnTo>
                <a:lnTo>
                  <a:pt x="738" y="509"/>
                </a:lnTo>
                <a:lnTo>
                  <a:pt x="738" y="546"/>
                </a:lnTo>
                <a:lnTo>
                  <a:pt x="728" y="551"/>
                </a:lnTo>
                <a:lnTo>
                  <a:pt x="660" y="327"/>
                </a:lnTo>
                <a:lnTo>
                  <a:pt x="650" y="244"/>
                </a:lnTo>
                <a:lnTo>
                  <a:pt x="634" y="161"/>
                </a:lnTo>
                <a:lnTo>
                  <a:pt x="613" y="78"/>
                </a:lnTo>
                <a:lnTo>
                  <a:pt x="582" y="0"/>
                </a:lnTo>
                <a:lnTo>
                  <a:pt x="561" y="0"/>
                </a:lnTo>
                <a:lnTo>
                  <a:pt x="582" y="57"/>
                </a:lnTo>
                <a:lnTo>
                  <a:pt x="603" y="135"/>
                </a:lnTo>
                <a:lnTo>
                  <a:pt x="624" y="218"/>
                </a:lnTo>
                <a:lnTo>
                  <a:pt x="629" y="218"/>
                </a:lnTo>
                <a:lnTo>
                  <a:pt x="644" y="286"/>
                </a:lnTo>
                <a:lnTo>
                  <a:pt x="660" y="364"/>
                </a:lnTo>
                <a:lnTo>
                  <a:pt x="676" y="452"/>
                </a:lnTo>
                <a:lnTo>
                  <a:pt x="655" y="379"/>
                </a:lnTo>
                <a:lnTo>
                  <a:pt x="639" y="327"/>
                </a:lnTo>
                <a:lnTo>
                  <a:pt x="624" y="281"/>
                </a:lnTo>
                <a:lnTo>
                  <a:pt x="639" y="296"/>
                </a:lnTo>
                <a:lnTo>
                  <a:pt x="629" y="270"/>
                </a:lnTo>
                <a:lnTo>
                  <a:pt x="618" y="255"/>
                </a:lnTo>
                <a:lnTo>
                  <a:pt x="613" y="250"/>
                </a:lnTo>
                <a:lnTo>
                  <a:pt x="618" y="239"/>
                </a:lnTo>
                <a:lnTo>
                  <a:pt x="608" y="213"/>
                </a:lnTo>
                <a:lnTo>
                  <a:pt x="624" y="218"/>
                </a:lnTo>
                <a:lnTo>
                  <a:pt x="572" y="99"/>
                </a:lnTo>
                <a:lnTo>
                  <a:pt x="520" y="0"/>
                </a:lnTo>
                <a:lnTo>
                  <a:pt x="0" y="0"/>
                </a:lnTo>
                <a:lnTo>
                  <a:pt x="0" y="312"/>
                </a:lnTo>
                <a:lnTo>
                  <a:pt x="16" y="302"/>
                </a:lnTo>
                <a:lnTo>
                  <a:pt x="37" y="302"/>
                </a:lnTo>
                <a:lnTo>
                  <a:pt x="89" y="302"/>
                </a:lnTo>
                <a:lnTo>
                  <a:pt x="114" y="317"/>
                </a:lnTo>
                <a:lnTo>
                  <a:pt x="151" y="338"/>
                </a:lnTo>
                <a:lnTo>
                  <a:pt x="192" y="374"/>
                </a:lnTo>
                <a:lnTo>
                  <a:pt x="229" y="416"/>
                </a:lnTo>
                <a:lnTo>
                  <a:pt x="255" y="463"/>
                </a:lnTo>
                <a:lnTo>
                  <a:pt x="276" y="509"/>
                </a:lnTo>
                <a:lnTo>
                  <a:pt x="265" y="520"/>
                </a:lnTo>
                <a:lnTo>
                  <a:pt x="250" y="473"/>
                </a:lnTo>
                <a:lnTo>
                  <a:pt x="229" y="437"/>
                </a:lnTo>
                <a:lnTo>
                  <a:pt x="208" y="405"/>
                </a:lnTo>
                <a:lnTo>
                  <a:pt x="182" y="379"/>
                </a:lnTo>
                <a:lnTo>
                  <a:pt x="140" y="343"/>
                </a:lnTo>
                <a:lnTo>
                  <a:pt x="99" y="322"/>
                </a:lnTo>
                <a:lnTo>
                  <a:pt x="63" y="312"/>
                </a:lnTo>
                <a:lnTo>
                  <a:pt x="31" y="312"/>
                </a:lnTo>
                <a:lnTo>
                  <a:pt x="0" y="317"/>
                </a:lnTo>
                <a:lnTo>
                  <a:pt x="47" y="317"/>
                </a:lnTo>
                <a:lnTo>
                  <a:pt x="89" y="327"/>
                </a:lnTo>
                <a:lnTo>
                  <a:pt x="125" y="343"/>
                </a:lnTo>
                <a:lnTo>
                  <a:pt x="161" y="369"/>
                </a:lnTo>
                <a:lnTo>
                  <a:pt x="192" y="400"/>
                </a:lnTo>
                <a:lnTo>
                  <a:pt x="218" y="437"/>
                </a:lnTo>
                <a:lnTo>
                  <a:pt x="239" y="483"/>
                </a:lnTo>
                <a:lnTo>
                  <a:pt x="260" y="525"/>
                </a:lnTo>
                <a:lnTo>
                  <a:pt x="213" y="592"/>
                </a:lnTo>
                <a:lnTo>
                  <a:pt x="177" y="644"/>
                </a:lnTo>
                <a:lnTo>
                  <a:pt x="172" y="650"/>
                </a:lnTo>
                <a:lnTo>
                  <a:pt x="192" y="634"/>
                </a:lnTo>
                <a:lnTo>
                  <a:pt x="218" y="613"/>
                </a:lnTo>
                <a:lnTo>
                  <a:pt x="224" y="608"/>
                </a:lnTo>
                <a:lnTo>
                  <a:pt x="224" y="613"/>
                </a:lnTo>
                <a:lnTo>
                  <a:pt x="187" y="665"/>
                </a:lnTo>
                <a:lnTo>
                  <a:pt x="135" y="722"/>
                </a:lnTo>
                <a:lnTo>
                  <a:pt x="130" y="717"/>
                </a:lnTo>
                <a:lnTo>
                  <a:pt x="135" y="717"/>
                </a:lnTo>
                <a:lnTo>
                  <a:pt x="130" y="717"/>
                </a:lnTo>
                <a:lnTo>
                  <a:pt x="130" y="712"/>
                </a:lnTo>
                <a:lnTo>
                  <a:pt x="125" y="712"/>
                </a:lnTo>
                <a:lnTo>
                  <a:pt x="120" y="712"/>
                </a:lnTo>
                <a:lnTo>
                  <a:pt x="114" y="712"/>
                </a:lnTo>
                <a:lnTo>
                  <a:pt x="109" y="712"/>
                </a:lnTo>
                <a:lnTo>
                  <a:pt x="104" y="712"/>
                </a:lnTo>
                <a:lnTo>
                  <a:pt x="104" y="717"/>
                </a:lnTo>
                <a:lnTo>
                  <a:pt x="104" y="722"/>
                </a:lnTo>
                <a:lnTo>
                  <a:pt x="99" y="722"/>
                </a:lnTo>
                <a:lnTo>
                  <a:pt x="104" y="727"/>
                </a:lnTo>
                <a:lnTo>
                  <a:pt x="99" y="727"/>
                </a:lnTo>
                <a:lnTo>
                  <a:pt x="104" y="727"/>
                </a:lnTo>
                <a:lnTo>
                  <a:pt x="99" y="733"/>
                </a:lnTo>
                <a:lnTo>
                  <a:pt x="104" y="733"/>
                </a:lnTo>
                <a:lnTo>
                  <a:pt x="99" y="738"/>
                </a:lnTo>
                <a:lnTo>
                  <a:pt x="104" y="738"/>
                </a:lnTo>
                <a:lnTo>
                  <a:pt x="109" y="738"/>
                </a:lnTo>
                <a:lnTo>
                  <a:pt x="109" y="743"/>
                </a:lnTo>
                <a:lnTo>
                  <a:pt x="109" y="738"/>
                </a:lnTo>
                <a:lnTo>
                  <a:pt x="109" y="743"/>
                </a:lnTo>
                <a:lnTo>
                  <a:pt x="114" y="738"/>
                </a:lnTo>
                <a:lnTo>
                  <a:pt x="114" y="743"/>
                </a:lnTo>
                <a:lnTo>
                  <a:pt x="114" y="738"/>
                </a:lnTo>
                <a:lnTo>
                  <a:pt x="114" y="743"/>
                </a:lnTo>
                <a:lnTo>
                  <a:pt x="109" y="748"/>
                </a:lnTo>
                <a:lnTo>
                  <a:pt x="114" y="743"/>
                </a:lnTo>
                <a:lnTo>
                  <a:pt x="120" y="743"/>
                </a:lnTo>
                <a:lnTo>
                  <a:pt x="120" y="738"/>
                </a:lnTo>
                <a:lnTo>
                  <a:pt x="125" y="738"/>
                </a:lnTo>
                <a:lnTo>
                  <a:pt x="130" y="738"/>
                </a:lnTo>
                <a:lnTo>
                  <a:pt x="130" y="733"/>
                </a:lnTo>
                <a:lnTo>
                  <a:pt x="135" y="727"/>
                </a:lnTo>
                <a:lnTo>
                  <a:pt x="192" y="676"/>
                </a:lnTo>
                <a:lnTo>
                  <a:pt x="239" y="629"/>
                </a:lnTo>
                <a:lnTo>
                  <a:pt x="244" y="618"/>
                </a:lnTo>
                <a:lnTo>
                  <a:pt x="239" y="613"/>
                </a:lnTo>
                <a:lnTo>
                  <a:pt x="234" y="613"/>
                </a:lnTo>
                <a:lnTo>
                  <a:pt x="239" y="608"/>
                </a:lnTo>
                <a:lnTo>
                  <a:pt x="260" y="592"/>
                </a:lnTo>
                <a:lnTo>
                  <a:pt x="255" y="613"/>
                </a:lnTo>
                <a:lnTo>
                  <a:pt x="255" y="618"/>
                </a:lnTo>
                <a:lnTo>
                  <a:pt x="255" y="639"/>
                </a:lnTo>
                <a:lnTo>
                  <a:pt x="244" y="639"/>
                </a:lnTo>
                <a:lnTo>
                  <a:pt x="239" y="639"/>
                </a:lnTo>
                <a:lnTo>
                  <a:pt x="239" y="650"/>
                </a:lnTo>
                <a:lnTo>
                  <a:pt x="239" y="665"/>
                </a:lnTo>
                <a:lnTo>
                  <a:pt x="0" y="956"/>
                </a:lnTo>
                <a:lnTo>
                  <a:pt x="0" y="977"/>
                </a:lnTo>
                <a:lnTo>
                  <a:pt x="5" y="966"/>
                </a:lnTo>
                <a:lnTo>
                  <a:pt x="31" y="961"/>
                </a:lnTo>
                <a:lnTo>
                  <a:pt x="0" y="998"/>
                </a:lnTo>
                <a:lnTo>
                  <a:pt x="31" y="961"/>
                </a:lnTo>
                <a:lnTo>
                  <a:pt x="57" y="956"/>
                </a:lnTo>
                <a:lnTo>
                  <a:pt x="63" y="961"/>
                </a:lnTo>
                <a:lnTo>
                  <a:pt x="63" y="956"/>
                </a:lnTo>
                <a:lnTo>
                  <a:pt x="68" y="951"/>
                </a:lnTo>
                <a:lnTo>
                  <a:pt x="89" y="946"/>
                </a:lnTo>
                <a:lnTo>
                  <a:pt x="0" y="1044"/>
                </a:lnTo>
                <a:lnTo>
                  <a:pt x="0" y="1268"/>
                </a:lnTo>
                <a:lnTo>
                  <a:pt x="78" y="1221"/>
                </a:lnTo>
                <a:lnTo>
                  <a:pt x="52" y="1247"/>
                </a:lnTo>
                <a:lnTo>
                  <a:pt x="47" y="1252"/>
                </a:lnTo>
                <a:lnTo>
                  <a:pt x="11" y="1289"/>
                </a:lnTo>
                <a:lnTo>
                  <a:pt x="5" y="1289"/>
                </a:lnTo>
                <a:lnTo>
                  <a:pt x="5" y="1294"/>
                </a:lnTo>
                <a:lnTo>
                  <a:pt x="5" y="1289"/>
                </a:lnTo>
                <a:lnTo>
                  <a:pt x="0" y="1299"/>
                </a:lnTo>
                <a:lnTo>
                  <a:pt x="47" y="1252"/>
                </a:lnTo>
                <a:lnTo>
                  <a:pt x="47" y="1257"/>
                </a:lnTo>
                <a:lnTo>
                  <a:pt x="47" y="1252"/>
                </a:lnTo>
                <a:lnTo>
                  <a:pt x="52" y="1252"/>
                </a:lnTo>
                <a:lnTo>
                  <a:pt x="63" y="1247"/>
                </a:lnTo>
                <a:lnTo>
                  <a:pt x="63" y="1242"/>
                </a:lnTo>
                <a:lnTo>
                  <a:pt x="57" y="1247"/>
                </a:lnTo>
                <a:lnTo>
                  <a:pt x="52" y="1247"/>
                </a:lnTo>
                <a:lnTo>
                  <a:pt x="83" y="1221"/>
                </a:lnTo>
                <a:lnTo>
                  <a:pt x="120" y="1200"/>
                </a:lnTo>
                <a:lnTo>
                  <a:pt x="78" y="1252"/>
                </a:lnTo>
                <a:lnTo>
                  <a:pt x="0" y="1304"/>
                </a:lnTo>
                <a:lnTo>
                  <a:pt x="0" y="1309"/>
                </a:lnTo>
                <a:lnTo>
                  <a:pt x="68" y="1263"/>
                </a:lnTo>
                <a:lnTo>
                  <a:pt x="0" y="1346"/>
                </a:lnTo>
                <a:lnTo>
                  <a:pt x="0" y="1351"/>
                </a:lnTo>
                <a:lnTo>
                  <a:pt x="73" y="1283"/>
                </a:lnTo>
                <a:lnTo>
                  <a:pt x="73" y="1278"/>
                </a:lnTo>
                <a:lnTo>
                  <a:pt x="73" y="1283"/>
                </a:lnTo>
                <a:lnTo>
                  <a:pt x="83" y="1278"/>
                </a:lnTo>
                <a:lnTo>
                  <a:pt x="78" y="1278"/>
                </a:lnTo>
                <a:lnTo>
                  <a:pt x="140" y="1221"/>
                </a:lnTo>
                <a:lnTo>
                  <a:pt x="114" y="1257"/>
                </a:lnTo>
                <a:lnTo>
                  <a:pt x="47" y="1315"/>
                </a:lnTo>
                <a:lnTo>
                  <a:pt x="0" y="1351"/>
                </a:lnTo>
                <a:lnTo>
                  <a:pt x="0" y="1387"/>
                </a:lnTo>
                <a:lnTo>
                  <a:pt x="73" y="1335"/>
                </a:lnTo>
                <a:lnTo>
                  <a:pt x="125" y="1294"/>
                </a:lnTo>
                <a:lnTo>
                  <a:pt x="78" y="1341"/>
                </a:lnTo>
                <a:lnTo>
                  <a:pt x="208" y="1226"/>
                </a:lnTo>
                <a:lnTo>
                  <a:pt x="166" y="1283"/>
                </a:lnTo>
                <a:lnTo>
                  <a:pt x="161" y="1283"/>
                </a:lnTo>
                <a:lnTo>
                  <a:pt x="161" y="1289"/>
                </a:lnTo>
                <a:lnTo>
                  <a:pt x="161" y="1294"/>
                </a:lnTo>
                <a:lnTo>
                  <a:pt x="156" y="1294"/>
                </a:lnTo>
                <a:lnTo>
                  <a:pt x="104" y="1330"/>
                </a:lnTo>
                <a:lnTo>
                  <a:pt x="99" y="1330"/>
                </a:lnTo>
                <a:lnTo>
                  <a:pt x="94" y="1335"/>
                </a:lnTo>
                <a:lnTo>
                  <a:pt x="89" y="1335"/>
                </a:lnTo>
                <a:lnTo>
                  <a:pt x="89" y="1341"/>
                </a:lnTo>
                <a:lnTo>
                  <a:pt x="57" y="1361"/>
                </a:lnTo>
                <a:lnTo>
                  <a:pt x="42" y="1372"/>
                </a:lnTo>
                <a:lnTo>
                  <a:pt x="37" y="1372"/>
                </a:lnTo>
                <a:lnTo>
                  <a:pt x="31" y="1372"/>
                </a:lnTo>
                <a:lnTo>
                  <a:pt x="21" y="1377"/>
                </a:lnTo>
                <a:lnTo>
                  <a:pt x="26" y="1377"/>
                </a:lnTo>
                <a:lnTo>
                  <a:pt x="21" y="1382"/>
                </a:lnTo>
                <a:lnTo>
                  <a:pt x="26" y="1382"/>
                </a:lnTo>
                <a:lnTo>
                  <a:pt x="21" y="1387"/>
                </a:lnTo>
                <a:lnTo>
                  <a:pt x="21" y="1382"/>
                </a:lnTo>
                <a:lnTo>
                  <a:pt x="16" y="1387"/>
                </a:lnTo>
                <a:lnTo>
                  <a:pt x="11" y="1387"/>
                </a:lnTo>
                <a:lnTo>
                  <a:pt x="5" y="1392"/>
                </a:lnTo>
                <a:lnTo>
                  <a:pt x="0" y="1398"/>
                </a:lnTo>
                <a:lnTo>
                  <a:pt x="0" y="1418"/>
                </a:lnTo>
                <a:lnTo>
                  <a:pt x="99" y="1361"/>
                </a:lnTo>
                <a:lnTo>
                  <a:pt x="99" y="1356"/>
                </a:lnTo>
                <a:lnTo>
                  <a:pt x="104" y="1356"/>
                </a:lnTo>
                <a:lnTo>
                  <a:pt x="120" y="1346"/>
                </a:lnTo>
                <a:lnTo>
                  <a:pt x="89" y="1392"/>
                </a:lnTo>
                <a:lnTo>
                  <a:pt x="83" y="1392"/>
                </a:lnTo>
                <a:lnTo>
                  <a:pt x="83" y="1398"/>
                </a:lnTo>
                <a:lnTo>
                  <a:pt x="5" y="1507"/>
                </a:lnTo>
                <a:lnTo>
                  <a:pt x="63" y="1429"/>
                </a:lnTo>
                <a:lnTo>
                  <a:pt x="68" y="1429"/>
                </a:lnTo>
                <a:lnTo>
                  <a:pt x="78" y="1424"/>
                </a:lnTo>
                <a:lnTo>
                  <a:pt x="78" y="1418"/>
                </a:lnTo>
                <a:lnTo>
                  <a:pt x="68" y="1424"/>
                </a:lnTo>
                <a:lnTo>
                  <a:pt x="83" y="1403"/>
                </a:lnTo>
                <a:lnTo>
                  <a:pt x="89" y="1403"/>
                </a:lnTo>
                <a:lnTo>
                  <a:pt x="94" y="1403"/>
                </a:lnTo>
                <a:lnTo>
                  <a:pt x="99" y="1398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104" y="1392"/>
                </a:lnTo>
                <a:lnTo>
                  <a:pt x="99" y="1392"/>
                </a:lnTo>
                <a:lnTo>
                  <a:pt x="99" y="1387"/>
                </a:lnTo>
                <a:lnTo>
                  <a:pt x="94" y="1387"/>
                </a:lnTo>
                <a:lnTo>
                  <a:pt x="135" y="1341"/>
                </a:lnTo>
                <a:lnTo>
                  <a:pt x="135" y="1335"/>
                </a:lnTo>
                <a:lnTo>
                  <a:pt x="140" y="1335"/>
                </a:lnTo>
                <a:lnTo>
                  <a:pt x="146" y="1330"/>
                </a:lnTo>
                <a:lnTo>
                  <a:pt x="2276" y="2364"/>
                </a:lnTo>
                <a:lnTo>
                  <a:pt x="499" y="1205"/>
                </a:lnTo>
                <a:lnTo>
                  <a:pt x="483" y="1216"/>
                </a:lnTo>
                <a:lnTo>
                  <a:pt x="494" y="1211"/>
                </a:lnTo>
                <a:lnTo>
                  <a:pt x="499" y="1200"/>
                </a:lnTo>
                <a:lnTo>
                  <a:pt x="504" y="1205"/>
                </a:lnTo>
                <a:lnTo>
                  <a:pt x="499" y="1205"/>
                </a:lnTo>
                <a:lnTo>
                  <a:pt x="2276" y="2364"/>
                </a:lnTo>
                <a:lnTo>
                  <a:pt x="499" y="1200"/>
                </a:lnTo>
                <a:lnTo>
                  <a:pt x="504" y="1195"/>
                </a:lnTo>
                <a:lnTo>
                  <a:pt x="504" y="1200"/>
                </a:lnTo>
                <a:lnTo>
                  <a:pt x="499" y="1200"/>
                </a:lnTo>
                <a:lnTo>
                  <a:pt x="2276" y="2364"/>
                </a:lnTo>
                <a:lnTo>
                  <a:pt x="785" y="618"/>
                </a:lnTo>
                <a:lnTo>
                  <a:pt x="785" y="629"/>
                </a:lnTo>
                <a:lnTo>
                  <a:pt x="785" y="634"/>
                </a:lnTo>
                <a:lnTo>
                  <a:pt x="790" y="748"/>
                </a:lnTo>
                <a:lnTo>
                  <a:pt x="790" y="753"/>
                </a:lnTo>
                <a:lnTo>
                  <a:pt x="785" y="753"/>
                </a:lnTo>
                <a:lnTo>
                  <a:pt x="790" y="753"/>
                </a:lnTo>
                <a:lnTo>
                  <a:pt x="785" y="816"/>
                </a:lnTo>
                <a:lnTo>
                  <a:pt x="785" y="795"/>
                </a:lnTo>
                <a:lnTo>
                  <a:pt x="779" y="774"/>
                </a:lnTo>
                <a:lnTo>
                  <a:pt x="779" y="696"/>
                </a:lnTo>
                <a:lnTo>
                  <a:pt x="774" y="582"/>
                </a:lnTo>
                <a:lnTo>
                  <a:pt x="779" y="582"/>
                </a:lnTo>
                <a:lnTo>
                  <a:pt x="785" y="618"/>
                </a:lnTo>
                <a:lnTo>
                  <a:pt x="2276" y="2364"/>
                </a:lnTo>
                <a:lnTo>
                  <a:pt x="779" y="577"/>
                </a:lnTo>
                <a:lnTo>
                  <a:pt x="774" y="577"/>
                </a:lnTo>
                <a:lnTo>
                  <a:pt x="774" y="582"/>
                </a:lnTo>
                <a:lnTo>
                  <a:pt x="769" y="535"/>
                </a:lnTo>
                <a:lnTo>
                  <a:pt x="764" y="515"/>
                </a:lnTo>
                <a:lnTo>
                  <a:pt x="764" y="478"/>
                </a:lnTo>
                <a:lnTo>
                  <a:pt x="779" y="577"/>
                </a:lnTo>
                <a:lnTo>
                  <a:pt x="2276" y="2364"/>
                </a:lnTo>
                <a:lnTo>
                  <a:pt x="728" y="556"/>
                </a:lnTo>
                <a:lnTo>
                  <a:pt x="738" y="551"/>
                </a:lnTo>
                <a:lnTo>
                  <a:pt x="738" y="546"/>
                </a:lnTo>
                <a:lnTo>
                  <a:pt x="738" y="587"/>
                </a:lnTo>
                <a:lnTo>
                  <a:pt x="728" y="556"/>
                </a:lnTo>
                <a:lnTo>
                  <a:pt x="2276" y="2364"/>
                </a:lnTo>
                <a:lnTo>
                  <a:pt x="728" y="1013"/>
                </a:lnTo>
                <a:lnTo>
                  <a:pt x="728" y="1013"/>
                </a:lnTo>
                <a:lnTo>
                  <a:pt x="728" y="1018"/>
                </a:lnTo>
                <a:lnTo>
                  <a:pt x="728" y="1013"/>
                </a:lnTo>
                <a:lnTo>
                  <a:pt x="2276" y="2364"/>
                </a:lnTo>
                <a:lnTo>
                  <a:pt x="509" y="857"/>
                </a:lnTo>
                <a:lnTo>
                  <a:pt x="504" y="863"/>
                </a:lnTo>
                <a:lnTo>
                  <a:pt x="504" y="857"/>
                </a:lnTo>
                <a:lnTo>
                  <a:pt x="509" y="857"/>
                </a:lnTo>
                <a:lnTo>
                  <a:pt x="2276" y="2364"/>
                </a:lnTo>
                <a:lnTo>
                  <a:pt x="509" y="1065"/>
                </a:lnTo>
                <a:lnTo>
                  <a:pt x="520" y="1060"/>
                </a:lnTo>
                <a:lnTo>
                  <a:pt x="504" y="1070"/>
                </a:lnTo>
                <a:lnTo>
                  <a:pt x="509" y="1065"/>
                </a:lnTo>
                <a:lnTo>
                  <a:pt x="2276" y="2364"/>
                </a:lnTo>
                <a:lnTo>
                  <a:pt x="494" y="1076"/>
                </a:lnTo>
                <a:lnTo>
                  <a:pt x="520" y="1070"/>
                </a:lnTo>
                <a:lnTo>
                  <a:pt x="489" y="1081"/>
                </a:lnTo>
                <a:lnTo>
                  <a:pt x="494" y="1076"/>
                </a:lnTo>
                <a:lnTo>
                  <a:pt x="2276" y="2364"/>
                </a:lnTo>
                <a:lnTo>
                  <a:pt x="483" y="1086"/>
                </a:lnTo>
                <a:lnTo>
                  <a:pt x="546" y="1070"/>
                </a:lnTo>
                <a:lnTo>
                  <a:pt x="504" y="1091"/>
                </a:lnTo>
                <a:lnTo>
                  <a:pt x="546" y="1081"/>
                </a:lnTo>
                <a:lnTo>
                  <a:pt x="447" y="1117"/>
                </a:lnTo>
                <a:lnTo>
                  <a:pt x="483" y="1086"/>
                </a:lnTo>
                <a:lnTo>
                  <a:pt x="2276" y="2364"/>
                </a:lnTo>
                <a:lnTo>
                  <a:pt x="395" y="1112"/>
                </a:lnTo>
                <a:lnTo>
                  <a:pt x="400" y="1107"/>
                </a:lnTo>
                <a:lnTo>
                  <a:pt x="400" y="1112"/>
                </a:lnTo>
                <a:lnTo>
                  <a:pt x="400" y="1107"/>
                </a:lnTo>
                <a:lnTo>
                  <a:pt x="400" y="1112"/>
                </a:lnTo>
                <a:lnTo>
                  <a:pt x="395" y="1112"/>
                </a:lnTo>
                <a:lnTo>
                  <a:pt x="2276" y="2364"/>
                </a:lnTo>
                <a:lnTo>
                  <a:pt x="421" y="1044"/>
                </a:lnTo>
                <a:lnTo>
                  <a:pt x="416" y="1055"/>
                </a:lnTo>
                <a:lnTo>
                  <a:pt x="390" y="1070"/>
                </a:lnTo>
                <a:lnTo>
                  <a:pt x="421" y="1044"/>
                </a:lnTo>
                <a:lnTo>
                  <a:pt x="2276" y="2364"/>
                </a:lnTo>
                <a:lnTo>
                  <a:pt x="317" y="733"/>
                </a:lnTo>
                <a:lnTo>
                  <a:pt x="322" y="727"/>
                </a:lnTo>
                <a:lnTo>
                  <a:pt x="322" y="733"/>
                </a:lnTo>
                <a:lnTo>
                  <a:pt x="317" y="727"/>
                </a:lnTo>
                <a:lnTo>
                  <a:pt x="317" y="733"/>
                </a:lnTo>
                <a:lnTo>
                  <a:pt x="2276" y="2364"/>
                </a:lnTo>
                <a:lnTo>
                  <a:pt x="281" y="546"/>
                </a:lnTo>
                <a:lnTo>
                  <a:pt x="281" y="540"/>
                </a:lnTo>
                <a:lnTo>
                  <a:pt x="286" y="546"/>
                </a:lnTo>
                <a:lnTo>
                  <a:pt x="281" y="551"/>
                </a:lnTo>
                <a:lnTo>
                  <a:pt x="281" y="546"/>
                </a:lnTo>
                <a:lnTo>
                  <a:pt x="2276" y="2364"/>
                </a:lnTo>
                <a:lnTo>
                  <a:pt x="270" y="582"/>
                </a:lnTo>
                <a:lnTo>
                  <a:pt x="281" y="577"/>
                </a:lnTo>
                <a:lnTo>
                  <a:pt x="286" y="603"/>
                </a:lnTo>
                <a:lnTo>
                  <a:pt x="281" y="613"/>
                </a:lnTo>
                <a:lnTo>
                  <a:pt x="276" y="618"/>
                </a:lnTo>
                <a:lnTo>
                  <a:pt x="265" y="613"/>
                </a:lnTo>
                <a:lnTo>
                  <a:pt x="270" y="582"/>
                </a:lnTo>
                <a:lnTo>
                  <a:pt x="2276" y="2364"/>
                </a:lnTo>
                <a:lnTo>
                  <a:pt x="260" y="629"/>
                </a:lnTo>
                <a:lnTo>
                  <a:pt x="265" y="634"/>
                </a:lnTo>
                <a:lnTo>
                  <a:pt x="260" y="644"/>
                </a:lnTo>
                <a:lnTo>
                  <a:pt x="255" y="639"/>
                </a:lnTo>
                <a:lnTo>
                  <a:pt x="260" y="629"/>
                </a:lnTo>
                <a:lnTo>
                  <a:pt x="2276" y="2364"/>
                </a:lnTo>
                <a:lnTo>
                  <a:pt x="244" y="696"/>
                </a:lnTo>
                <a:lnTo>
                  <a:pt x="286" y="644"/>
                </a:lnTo>
                <a:lnTo>
                  <a:pt x="281" y="676"/>
                </a:lnTo>
                <a:lnTo>
                  <a:pt x="234" y="727"/>
                </a:lnTo>
                <a:lnTo>
                  <a:pt x="244" y="696"/>
                </a:lnTo>
                <a:lnTo>
                  <a:pt x="2276" y="2364"/>
                </a:lnTo>
                <a:lnTo>
                  <a:pt x="11" y="961"/>
                </a:lnTo>
                <a:lnTo>
                  <a:pt x="239" y="702"/>
                </a:lnTo>
                <a:lnTo>
                  <a:pt x="229" y="733"/>
                </a:lnTo>
                <a:lnTo>
                  <a:pt x="192" y="769"/>
                </a:lnTo>
                <a:lnTo>
                  <a:pt x="187" y="769"/>
                </a:lnTo>
                <a:lnTo>
                  <a:pt x="172" y="774"/>
                </a:lnTo>
                <a:lnTo>
                  <a:pt x="172" y="779"/>
                </a:lnTo>
                <a:lnTo>
                  <a:pt x="177" y="785"/>
                </a:lnTo>
                <a:lnTo>
                  <a:pt x="161" y="800"/>
                </a:lnTo>
                <a:lnTo>
                  <a:pt x="52" y="940"/>
                </a:lnTo>
                <a:lnTo>
                  <a:pt x="11" y="961"/>
                </a:lnTo>
                <a:lnTo>
                  <a:pt x="2276" y="2364"/>
                </a:lnTo>
                <a:lnTo>
                  <a:pt x="224" y="743"/>
                </a:lnTo>
                <a:lnTo>
                  <a:pt x="213" y="774"/>
                </a:lnTo>
                <a:lnTo>
                  <a:pt x="198" y="774"/>
                </a:lnTo>
                <a:lnTo>
                  <a:pt x="224" y="743"/>
                </a:lnTo>
                <a:lnTo>
                  <a:pt x="2276" y="2364"/>
                </a:lnTo>
                <a:lnTo>
                  <a:pt x="135" y="883"/>
                </a:lnTo>
                <a:lnTo>
                  <a:pt x="114" y="899"/>
                </a:lnTo>
                <a:lnTo>
                  <a:pt x="52" y="935"/>
                </a:lnTo>
                <a:lnTo>
                  <a:pt x="182" y="790"/>
                </a:lnTo>
                <a:lnTo>
                  <a:pt x="192" y="795"/>
                </a:lnTo>
                <a:lnTo>
                  <a:pt x="198" y="795"/>
                </a:lnTo>
                <a:lnTo>
                  <a:pt x="203" y="790"/>
                </a:lnTo>
                <a:lnTo>
                  <a:pt x="192" y="821"/>
                </a:lnTo>
                <a:lnTo>
                  <a:pt x="213" y="785"/>
                </a:lnTo>
                <a:lnTo>
                  <a:pt x="218" y="774"/>
                </a:lnTo>
                <a:lnTo>
                  <a:pt x="234" y="738"/>
                </a:lnTo>
                <a:lnTo>
                  <a:pt x="281" y="681"/>
                </a:lnTo>
                <a:lnTo>
                  <a:pt x="260" y="738"/>
                </a:lnTo>
                <a:lnTo>
                  <a:pt x="255" y="738"/>
                </a:lnTo>
                <a:lnTo>
                  <a:pt x="244" y="748"/>
                </a:lnTo>
                <a:lnTo>
                  <a:pt x="250" y="748"/>
                </a:lnTo>
                <a:lnTo>
                  <a:pt x="255" y="743"/>
                </a:lnTo>
                <a:lnTo>
                  <a:pt x="229" y="779"/>
                </a:lnTo>
                <a:lnTo>
                  <a:pt x="198" y="821"/>
                </a:lnTo>
                <a:lnTo>
                  <a:pt x="192" y="826"/>
                </a:lnTo>
                <a:lnTo>
                  <a:pt x="192" y="821"/>
                </a:lnTo>
                <a:lnTo>
                  <a:pt x="187" y="826"/>
                </a:lnTo>
                <a:lnTo>
                  <a:pt x="135" y="883"/>
                </a:lnTo>
                <a:lnTo>
                  <a:pt x="2276" y="2364"/>
                </a:lnTo>
                <a:lnTo>
                  <a:pt x="213" y="951"/>
                </a:lnTo>
                <a:lnTo>
                  <a:pt x="218" y="946"/>
                </a:lnTo>
                <a:lnTo>
                  <a:pt x="213" y="946"/>
                </a:lnTo>
                <a:lnTo>
                  <a:pt x="218" y="946"/>
                </a:lnTo>
                <a:lnTo>
                  <a:pt x="213" y="951"/>
                </a:lnTo>
                <a:lnTo>
                  <a:pt x="2276" y="2364"/>
                </a:lnTo>
                <a:lnTo>
                  <a:pt x="203" y="1174"/>
                </a:lnTo>
                <a:lnTo>
                  <a:pt x="198" y="1169"/>
                </a:lnTo>
                <a:lnTo>
                  <a:pt x="192" y="1169"/>
                </a:lnTo>
                <a:lnTo>
                  <a:pt x="192" y="1174"/>
                </a:lnTo>
                <a:lnTo>
                  <a:pt x="187" y="1174"/>
                </a:lnTo>
                <a:lnTo>
                  <a:pt x="187" y="1179"/>
                </a:lnTo>
                <a:lnTo>
                  <a:pt x="192" y="1179"/>
                </a:lnTo>
                <a:lnTo>
                  <a:pt x="198" y="1179"/>
                </a:lnTo>
                <a:lnTo>
                  <a:pt x="192" y="1185"/>
                </a:lnTo>
                <a:lnTo>
                  <a:pt x="172" y="1195"/>
                </a:lnTo>
                <a:lnTo>
                  <a:pt x="187" y="1185"/>
                </a:lnTo>
                <a:lnTo>
                  <a:pt x="146" y="1226"/>
                </a:lnTo>
                <a:lnTo>
                  <a:pt x="172" y="1195"/>
                </a:lnTo>
                <a:lnTo>
                  <a:pt x="229" y="1117"/>
                </a:lnTo>
                <a:lnTo>
                  <a:pt x="281" y="1076"/>
                </a:lnTo>
                <a:lnTo>
                  <a:pt x="333" y="1029"/>
                </a:lnTo>
                <a:lnTo>
                  <a:pt x="374" y="977"/>
                </a:lnTo>
                <a:lnTo>
                  <a:pt x="379" y="977"/>
                </a:lnTo>
                <a:lnTo>
                  <a:pt x="307" y="1060"/>
                </a:lnTo>
                <a:lnTo>
                  <a:pt x="239" y="1138"/>
                </a:lnTo>
                <a:lnTo>
                  <a:pt x="234" y="1138"/>
                </a:lnTo>
                <a:lnTo>
                  <a:pt x="213" y="1164"/>
                </a:lnTo>
                <a:lnTo>
                  <a:pt x="213" y="1159"/>
                </a:lnTo>
                <a:lnTo>
                  <a:pt x="203" y="1159"/>
                </a:lnTo>
                <a:lnTo>
                  <a:pt x="208" y="1164"/>
                </a:lnTo>
                <a:lnTo>
                  <a:pt x="213" y="1164"/>
                </a:lnTo>
                <a:lnTo>
                  <a:pt x="203" y="1174"/>
                </a:lnTo>
                <a:lnTo>
                  <a:pt x="2276" y="2364"/>
                </a:lnTo>
                <a:lnTo>
                  <a:pt x="270" y="1164"/>
                </a:lnTo>
                <a:lnTo>
                  <a:pt x="250" y="1205"/>
                </a:lnTo>
                <a:lnTo>
                  <a:pt x="244" y="1226"/>
                </a:lnTo>
                <a:lnTo>
                  <a:pt x="250" y="1221"/>
                </a:lnTo>
                <a:lnTo>
                  <a:pt x="255" y="1221"/>
                </a:lnTo>
                <a:lnTo>
                  <a:pt x="255" y="1216"/>
                </a:lnTo>
                <a:lnTo>
                  <a:pt x="255" y="1211"/>
                </a:lnTo>
                <a:lnTo>
                  <a:pt x="281" y="1179"/>
                </a:lnTo>
                <a:lnTo>
                  <a:pt x="343" y="1107"/>
                </a:lnTo>
                <a:lnTo>
                  <a:pt x="400" y="1081"/>
                </a:lnTo>
                <a:lnTo>
                  <a:pt x="364" y="1128"/>
                </a:lnTo>
                <a:lnTo>
                  <a:pt x="265" y="1211"/>
                </a:lnTo>
                <a:lnTo>
                  <a:pt x="182" y="1278"/>
                </a:lnTo>
                <a:lnTo>
                  <a:pt x="270" y="1164"/>
                </a:lnTo>
                <a:lnTo>
                  <a:pt x="2276" y="2364"/>
                </a:lnTo>
                <a:lnTo>
                  <a:pt x="327" y="1143"/>
                </a:lnTo>
                <a:lnTo>
                  <a:pt x="317" y="1148"/>
                </a:lnTo>
                <a:lnTo>
                  <a:pt x="322" y="1148"/>
                </a:lnTo>
                <a:lnTo>
                  <a:pt x="327" y="1153"/>
                </a:lnTo>
                <a:lnTo>
                  <a:pt x="333" y="1148"/>
                </a:lnTo>
                <a:lnTo>
                  <a:pt x="333" y="1143"/>
                </a:lnTo>
                <a:lnTo>
                  <a:pt x="327" y="1143"/>
                </a:lnTo>
                <a:lnTo>
                  <a:pt x="2276" y="2364"/>
                </a:lnTo>
                <a:lnTo>
                  <a:pt x="909" y="390"/>
                </a:lnTo>
                <a:lnTo>
                  <a:pt x="904" y="395"/>
                </a:lnTo>
                <a:lnTo>
                  <a:pt x="904" y="390"/>
                </a:lnTo>
                <a:lnTo>
                  <a:pt x="904" y="395"/>
                </a:lnTo>
                <a:lnTo>
                  <a:pt x="899" y="395"/>
                </a:lnTo>
                <a:lnTo>
                  <a:pt x="904" y="395"/>
                </a:lnTo>
                <a:lnTo>
                  <a:pt x="909" y="390"/>
                </a:lnTo>
                <a:lnTo>
                  <a:pt x="2276" y="2364"/>
                </a:lnTo>
                <a:lnTo>
                  <a:pt x="343" y="2213"/>
                </a:lnTo>
                <a:lnTo>
                  <a:pt x="338" y="2234"/>
                </a:lnTo>
                <a:lnTo>
                  <a:pt x="333" y="2234"/>
                </a:lnTo>
                <a:lnTo>
                  <a:pt x="333" y="2224"/>
                </a:lnTo>
                <a:lnTo>
                  <a:pt x="327" y="2244"/>
                </a:lnTo>
                <a:lnTo>
                  <a:pt x="338" y="2234"/>
                </a:lnTo>
                <a:lnTo>
                  <a:pt x="343" y="2213"/>
                </a:lnTo>
                <a:lnTo>
                  <a:pt x="2276" y="2364"/>
                </a:lnTo>
                <a:lnTo>
                  <a:pt x="364" y="1252"/>
                </a:lnTo>
                <a:lnTo>
                  <a:pt x="369" y="1252"/>
                </a:lnTo>
                <a:lnTo>
                  <a:pt x="369" y="1247"/>
                </a:lnTo>
                <a:lnTo>
                  <a:pt x="369" y="1242"/>
                </a:lnTo>
                <a:lnTo>
                  <a:pt x="364" y="1242"/>
                </a:lnTo>
                <a:lnTo>
                  <a:pt x="364" y="1237"/>
                </a:lnTo>
                <a:lnTo>
                  <a:pt x="353" y="1242"/>
                </a:lnTo>
                <a:lnTo>
                  <a:pt x="348" y="1247"/>
                </a:lnTo>
                <a:lnTo>
                  <a:pt x="348" y="1252"/>
                </a:lnTo>
                <a:lnTo>
                  <a:pt x="348" y="1247"/>
                </a:lnTo>
                <a:lnTo>
                  <a:pt x="348" y="1252"/>
                </a:lnTo>
                <a:lnTo>
                  <a:pt x="353" y="1252"/>
                </a:lnTo>
                <a:lnTo>
                  <a:pt x="348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2"/>
                </a:lnTo>
                <a:lnTo>
                  <a:pt x="359" y="1252"/>
                </a:lnTo>
                <a:lnTo>
                  <a:pt x="353" y="1257"/>
                </a:lnTo>
                <a:lnTo>
                  <a:pt x="359" y="1252"/>
                </a:lnTo>
                <a:lnTo>
                  <a:pt x="359" y="1257"/>
                </a:lnTo>
                <a:lnTo>
                  <a:pt x="364" y="1252"/>
                </a:lnTo>
                <a:lnTo>
                  <a:pt x="2276" y="2364"/>
                </a:lnTo>
                <a:lnTo>
                  <a:pt x="338" y="1382"/>
                </a:lnTo>
                <a:lnTo>
                  <a:pt x="333" y="1387"/>
                </a:lnTo>
                <a:lnTo>
                  <a:pt x="338" y="1387"/>
                </a:lnTo>
                <a:lnTo>
                  <a:pt x="343" y="1382"/>
                </a:lnTo>
                <a:lnTo>
                  <a:pt x="338" y="1382"/>
                </a:lnTo>
                <a:lnTo>
                  <a:pt x="2276" y="2364"/>
                </a:lnTo>
                <a:lnTo>
                  <a:pt x="333" y="1974"/>
                </a:lnTo>
                <a:lnTo>
                  <a:pt x="338" y="1912"/>
                </a:lnTo>
                <a:lnTo>
                  <a:pt x="333" y="1922"/>
                </a:lnTo>
                <a:lnTo>
                  <a:pt x="333" y="1938"/>
                </a:lnTo>
                <a:lnTo>
                  <a:pt x="333" y="1974"/>
                </a:lnTo>
                <a:lnTo>
                  <a:pt x="2276" y="2364"/>
                </a:lnTo>
                <a:lnTo>
                  <a:pt x="333" y="1335"/>
                </a:lnTo>
                <a:lnTo>
                  <a:pt x="327" y="1341"/>
                </a:lnTo>
                <a:lnTo>
                  <a:pt x="333" y="1341"/>
                </a:lnTo>
                <a:lnTo>
                  <a:pt x="333" y="1335"/>
                </a:lnTo>
                <a:lnTo>
                  <a:pt x="2276" y="2364"/>
                </a:lnTo>
                <a:lnTo>
                  <a:pt x="343" y="1335"/>
                </a:lnTo>
                <a:lnTo>
                  <a:pt x="338" y="1335"/>
                </a:lnTo>
                <a:lnTo>
                  <a:pt x="333" y="1341"/>
                </a:lnTo>
                <a:lnTo>
                  <a:pt x="338" y="1341"/>
                </a:lnTo>
                <a:lnTo>
                  <a:pt x="343" y="1335"/>
                </a:lnTo>
                <a:lnTo>
                  <a:pt x="2276" y="2364"/>
                </a:lnTo>
                <a:lnTo>
                  <a:pt x="327" y="1974"/>
                </a:lnTo>
                <a:lnTo>
                  <a:pt x="327" y="1990"/>
                </a:lnTo>
                <a:lnTo>
                  <a:pt x="333" y="1979"/>
                </a:lnTo>
                <a:lnTo>
                  <a:pt x="327" y="1974"/>
                </a:lnTo>
                <a:lnTo>
                  <a:pt x="2276" y="2364"/>
                </a:lnTo>
                <a:lnTo>
                  <a:pt x="333" y="1330"/>
                </a:lnTo>
                <a:lnTo>
                  <a:pt x="327" y="1330"/>
                </a:lnTo>
                <a:lnTo>
                  <a:pt x="322" y="1335"/>
                </a:lnTo>
                <a:lnTo>
                  <a:pt x="327" y="1335"/>
                </a:lnTo>
                <a:lnTo>
                  <a:pt x="333" y="1335"/>
                </a:lnTo>
                <a:lnTo>
                  <a:pt x="333" y="1330"/>
                </a:lnTo>
                <a:lnTo>
                  <a:pt x="2276" y="2364"/>
                </a:lnTo>
                <a:lnTo>
                  <a:pt x="463" y="1122"/>
                </a:lnTo>
                <a:lnTo>
                  <a:pt x="463" y="1128"/>
                </a:lnTo>
                <a:lnTo>
                  <a:pt x="468" y="1122"/>
                </a:lnTo>
                <a:lnTo>
                  <a:pt x="473" y="1117"/>
                </a:lnTo>
                <a:lnTo>
                  <a:pt x="478" y="1112"/>
                </a:lnTo>
                <a:lnTo>
                  <a:pt x="483" y="1112"/>
                </a:lnTo>
                <a:lnTo>
                  <a:pt x="483" y="1107"/>
                </a:lnTo>
                <a:lnTo>
                  <a:pt x="478" y="1112"/>
                </a:lnTo>
                <a:lnTo>
                  <a:pt x="468" y="1117"/>
                </a:lnTo>
                <a:lnTo>
                  <a:pt x="463" y="1122"/>
                </a:lnTo>
                <a:lnTo>
                  <a:pt x="2276" y="2364"/>
                </a:lnTo>
                <a:lnTo>
                  <a:pt x="447" y="1221"/>
                </a:lnTo>
                <a:lnTo>
                  <a:pt x="452" y="1221"/>
                </a:lnTo>
                <a:lnTo>
                  <a:pt x="457" y="1221"/>
                </a:lnTo>
                <a:lnTo>
                  <a:pt x="457" y="1216"/>
                </a:lnTo>
                <a:lnTo>
                  <a:pt x="463" y="1216"/>
                </a:lnTo>
                <a:lnTo>
                  <a:pt x="457" y="1211"/>
                </a:lnTo>
                <a:lnTo>
                  <a:pt x="452" y="1211"/>
                </a:lnTo>
                <a:lnTo>
                  <a:pt x="447" y="1216"/>
                </a:lnTo>
                <a:lnTo>
                  <a:pt x="447" y="1221"/>
                </a:lnTo>
                <a:lnTo>
                  <a:pt x="2276" y="2364"/>
                </a:lnTo>
                <a:lnTo>
                  <a:pt x="379" y="1320"/>
                </a:lnTo>
                <a:lnTo>
                  <a:pt x="385" y="1315"/>
                </a:lnTo>
                <a:lnTo>
                  <a:pt x="374" y="1315"/>
                </a:lnTo>
                <a:lnTo>
                  <a:pt x="374" y="1320"/>
                </a:lnTo>
                <a:lnTo>
                  <a:pt x="379" y="1320"/>
                </a:lnTo>
                <a:lnTo>
                  <a:pt x="2276" y="2364"/>
                </a:lnTo>
                <a:lnTo>
                  <a:pt x="379" y="1372"/>
                </a:lnTo>
                <a:lnTo>
                  <a:pt x="390" y="1366"/>
                </a:lnTo>
                <a:lnTo>
                  <a:pt x="390" y="1361"/>
                </a:lnTo>
                <a:lnTo>
                  <a:pt x="379" y="1372"/>
                </a:lnTo>
                <a:lnTo>
                  <a:pt x="2276" y="2364"/>
                </a:lnTo>
                <a:lnTo>
                  <a:pt x="395" y="1325"/>
                </a:lnTo>
                <a:lnTo>
                  <a:pt x="390" y="1320"/>
                </a:lnTo>
                <a:lnTo>
                  <a:pt x="385" y="1320"/>
                </a:lnTo>
                <a:lnTo>
                  <a:pt x="379" y="1325"/>
                </a:lnTo>
                <a:lnTo>
                  <a:pt x="374" y="1330"/>
                </a:lnTo>
                <a:lnTo>
                  <a:pt x="379" y="1330"/>
                </a:lnTo>
                <a:lnTo>
                  <a:pt x="374" y="1330"/>
                </a:lnTo>
                <a:lnTo>
                  <a:pt x="374" y="1335"/>
                </a:lnTo>
                <a:lnTo>
                  <a:pt x="379" y="1330"/>
                </a:lnTo>
                <a:lnTo>
                  <a:pt x="374" y="1335"/>
                </a:lnTo>
                <a:lnTo>
                  <a:pt x="379" y="1335"/>
                </a:lnTo>
                <a:lnTo>
                  <a:pt x="385" y="1335"/>
                </a:lnTo>
                <a:lnTo>
                  <a:pt x="385" y="1330"/>
                </a:lnTo>
                <a:lnTo>
                  <a:pt x="390" y="1330"/>
                </a:lnTo>
                <a:lnTo>
                  <a:pt x="390" y="1325"/>
                </a:lnTo>
                <a:lnTo>
                  <a:pt x="395" y="1325"/>
                </a:lnTo>
                <a:lnTo>
                  <a:pt x="2276" y="2364"/>
                </a:lnTo>
                <a:lnTo>
                  <a:pt x="395" y="1283"/>
                </a:lnTo>
                <a:lnTo>
                  <a:pt x="390" y="1278"/>
                </a:lnTo>
                <a:lnTo>
                  <a:pt x="385" y="1278"/>
                </a:lnTo>
                <a:lnTo>
                  <a:pt x="385" y="1283"/>
                </a:lnTo>
                <a:lnTo>
                  <a:pt x="379" y="1283"/>
                </a:lnTo>
                <a:lnTo>
                  <a:pt x="374" y="1283"/>
                </a:lnTo>
                <a:lnTo>
                  <a:pt x="369" y="1289"/>
                </a:lnTo>
                <a:lnTo>
                  <a:pt x="374" y="1289"/>
                </a:lnTo>
                <a:lnTo>
                  <a:pt x="369" y="1289"/>
                </a:lnTo>
                <a:lnTo>
                  <a:pt x="369" y="1294"/>
                </a:lnTo>
                <a:lnTo>
                  <a:pt x="369" y="1299"/>
                </a:lnTo>
                <a:lnTo>
                  <a:pt x="369" y="1294"/>
                </a:lnTo>
                <a:lnTo>
                  <a:pt x="369" y="1299"/>
                </a:lnTo>
                <a:lnTo>
                  <a:pt x="374" y="1299"/>
                </a:lnTo>
                <a:lnTo>
                  <a:pt x="369" y="1299"/>
                </a:lnTo>
                <a:lnTo>
                  <a:pt x="374" y="1299"/>
                </a:lnTo>
                <a:lnTo>
                  <a:pt x="379" y="1299"/>
                </a:lnTo>
                <a:lnTo>
                  <a:pt x="385" y="1299"/>
                </a:lnTo>
                <a:lnTo>
                  <a:pt x="390" y="1294"/>
                </a:lnTo>
                <a:lnTo>
                  <a:pt x="390" y="1289"/>
                </a:lnTo>
                <a:lnTo>
                  <a:pt x="395" y="1289"/>
                </a:lnTo>
                <a:lnTo>
                  <a:pt x="395" y="1283"/>
                </a:lnTo>
                <a:lnTo>
                  <a:pt x="2276" y="2364"/>
                </a:lnTo>
                <a:lnTo>
                  <a:pt x="270" y="1361"/>
                </a:lnTo>
                <a:lnTo>
                  <a:pt x="270" y="1356"/>
                </a:lnTo>
                <a:lnTo>
                  <a:pt x="260" y="1356"/>
                </a:lnTo>
                <a:lnTo>
                  <a:pt x="255" y="1361"/>
                </a:lnTo>
                <a:lnTo>
                  <a:pt x="250" y="1366"/>
                </a:lnTo>
                <a:lnTo>
                  <a:pt x="244" y="1372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77"/>
                </a:lnTo>
                <a:lnTo>
                  <a:pt x="244" y="1377"/>
                </a:lnTo>
                <a:lnTo>
                  <a:pt x="239" y="1382"/>
                </a:lnTo>
                <a:lnTo>
                  <a:pt x="244" y="1377"/>
                </a:lnTo>
                <a:lnTo>
                  <a:pt x="250" y="1377"/>
                </a:lnTo>
                <a:lnTo>
                  <a:pt x="250" y="1382"/>
                </a:lnTo>
                <a:lnTo>
                  <a:pt x="250" y="1377"/>
                </a:lnTo>
                <a:lnTo>
                  <a:pt x="255" y="1377"/>
                </a:lnTo>
                <a:lnTo>
                  <a:pt x="255" y="1382"/>
                </a:lnTo>
                <a:lnTo>
                  <a:pt x="255" y="1377"/>
                </a:lnTo>
                <a:lnTo>
                  <a:pt x="265" y="1372"/>
                </a:lnTo>
                <a:lnTo>
                  <a:pt x="265" y="1366"/>
                </a:lnTo>
                <a:lnTo>
                  <a:pt x="270" y="1366"/>
                </a:lnTo>
                <a:lnTo>
                  <a:pt x="270" y="1361"/>
                </a:lnTo>
                <a:lnTo>
                  <a:pt x="2276" y="2364"/>
                </a:lnTo>
                <a:lnTo>
                  <a:pt x="255" y="1289"/>
                </a:lnTo>
                <a:lnTo>
                  <a:pt x="244" y="1294"/>
                </a:lnTo>
                <a:lnTo>
                  <a:pt x="234" y="1299"/>
                </a:lnTo>
                <a:lnTo>
                  <a:pt x="239" y="1299"/>
                </a:lnTo>
                <a:lnTo>
                  <a:pt x="255" y="1294"/>
                </a:lnTo>
                <a:lnTo>
                  <a:pt x="255" y="1289"/>
                </a:lnTo>
                <a:lnTo>
                  <a:pt x="2276" y="2364"/>
                </a:lnTo>
                <a:lnTo>
                  <a:pt x="286" y="1278"/>
                </a:lnTo>
                <a:lnTo>
                  <a:pt x="286" y="1273"/>
                </a:lnTo>
                <a:lnTo>
                  <a:pt x="281" y="1278"/>
                </a:lnTo>
                <a:lnTo>
                  <a:pt x="286" y="1278"/>
                </a:lnTo>
                <a:lnTo>
                  <a:pt x="2276" y="2364"/>
                </a:lnTo>
                <a:lnTo>
                  <a:pt x="270" y="1283"/>
                </a:lnTo>
                <a:lnTo>
                  <a:pt x="276" y="1283"/>
                </a:lnTo>
                <a:lnTo>
                  <a:pt x="276" y="1278"/>
                </a:lnTo>
                <a:lnTo>
                  <a:pt x="270" y="1283"/>
                </a:lnTo>
                <a:lnTo>
                  <a:pt x="270" y="1289"/>
                </a:lnTo>
                <a:lnTo>
                  <a:pt x="270" y="1283"/>
                </a:lnTo>
                <a:lnTo>
                  <a:pt x="2276" y="2364"/>
                </a:lnTo>
                <a:lnTo>
                  <a:pt x="286" y="1341"/>
                </a:lnTo>
                <a:lnTo>
                  <a:pt x="286" y="1335"/>
                </a:lnTo>
                <a:lnTo>
                  <a:pt x="281" y="1335"/>
                </a:lnTo>
                <a:lnTo>
                  <a:pt x="276" y="1346"/>
                </a:lnTo>
                <a:lnTo>
                  <a:pt x="270" y="1346"/>
                </a:lnTo>
                <a:lnTo>
                  <a:pt x="281" y="1346"/>
                </a:lnTo>
                <a:lnTo>
                  <a:pt x="286" y="1341"/>
                </a:lnTo>
                <a:lnTo>
                  <a:pt x="2276" y="2364"/>
                </a:lnTo>
                <a:lnTo>
                  <a:pt x="296" y="1278"/>
                </a:lnTo>
                <a:lnTo>
                  <a:pt x="302" y="1273"/>
                </a:lnTo>
                <a:lnTo>
                  <a:pt x="307" y="1273"/>
                </a:lnTo>
                <a:lnTo>
                  <a:pt x="307" y="1268"/>
                </a:lnTo>
                <a:lnTo>
                  <a:pt x="317" y="1263"/>
                </a:lnTo>
                <a:lnTo>
                  <a:pt x="307" y="1263"/>
                </a:lnTo>
                <a:lnTo>
                  <a:pt x="307" y="1257"/>
                </a:lnTo>
                <a:lnTo>
                  <a:pt x="296" y="1263"/>
                </a:lnTo>
                <a:lnTo>
                  <a:pt x="291" y="1268"/>
                </a:lnTo>
                <a:lnTo>
                  <a:pt x="286" y="1268"/>
                </a:lnTo>
                <a:lnTo>
                  <a:pt x="291" y="1268"/>
                </a:lnTo>
                <a:lnTo>
                  <a:pt x="291" y="1273"/>
                </a:lnTo>
                <a:lnTo>
                  <a:pt x="291" y="1268"/>
                </a:lnTo>
                <a:lnTo>
                  <a:pt x="291" y="1273"/>
                </a:lnTo>
                <a:lnTo>
                  <a:pt x="286" y="1278"/>
                </a:lnTo>
                <a:lnTo>
                  <a:pt x="291" y="1273"/>
                </a:lnTo>
                <a:lnTo>
                  <a:pt x="291" y="1278"/>
                </a:lnTo>
                <a:lnTo>
                  <a:pt x="291" y="1273"/>
                </a:lnTo>
                <a:lnTo>
                  <a:pt x="296" y="1278"/>
                </a:lnTo>
                <a:lnTo>
                  <a:pt x="2276" y="2364"/>
                </a:lnTo>
                <a:lnTo>
                  <a:pt x="213" y="1382"/>
                </a:lnTo>
                <a:lnTo>
                  <a:pt x="224" y="1377"/>
                </a:lnTo>
                <a:lnTo>
                  <a:pt x="224" y="1372"/>
                </a:lnTo>
                <a:lnTo>
                  <a:pt x="218" y="1372"/>
                </a:lnTo>
                <a:lnTo>
                  <a:pt x="213" y="1382"/>
                </a:lnTo>
                <a:lnTo>
                  <a:pt x="213" y="1377"/>
                </a:lnTo>
                <a:lnTo>
                  <a:pt x="213" y="1382"/>
                </a:lnTo>
                <a:lnTo>
                  <a:pt x="2276" y="2364"/>
                </a:lnTo>
                <a:lnTo>
                  <a:pt x="317" y="1351"/>
                </a:lnTo>
                <a:lnTo>
                  <a:pt x="296" y="1361"/>
                </a:lnTo>
                <a:lnTo>
                  <a:pt x="307" y="1356"/>
                </a:lnTo>
                <a:lnTo>
                  <a:pt x="317" y="1351"/>
                </a:lnTo>
                <a:lnTo>
                  <a:pt x="2276" y="2364"/>
                </a:lnTo>
                <a:lnTo>
                  <a:pt x="302" y="1341"/>
                </a:lnTo>
                <a:lnTo>
                  <a:pt x="307" y="1335"/>
                </a:lnTo>
                <a:lnTo>
                  <a:pt x="302" y="1335"/>
                </a:lnTo>
                <a:lnTo>
                  <a:pt x="296" y="1341"/>
                </a:lnTo>
                <a:lnTo>
                  <a:pt x="302" y="1341"/>
                </a:lnTo>
                <a:lnTo>
                  <a:pt x="2276" y="2364"/>
                </a:lnTo>
                <a:lnTo>
                  <a:pt x="353" y="1195"/>
                </a:lnTo>
                <a:lnTo>
                  <a:pt x="359" y="1195"/>
                </a:lnTo>
                <a:lnTo>
                  <a:pt x="364" y="1190"/>
                </a:lnTo>
                <a:lnTo>
                  <a:pt x="353" y="1195"/>
                </a:lnTo>
                <a:lnTo>
                  <a:pt x="2276" y="2364"/>
                </a:lnTo>
                <a:lnTo>
                  <a:pt x="343" y="2052"/>
                </a:lnTo>
                <a:lnTo>
                  <a:pt x="343" y="2057"/>
                </a:lnTo>
                <a:lnTo>
                  <a:pt x="343" y="2068"/>
                </a:lnTo>
                <a:lnTo>
                  <a:pt x="343" y="2052"/>
                </a:lnTo>
                <a:lnTo>
                  <a:pt x="2276" y="2364"/>
                </a:lnTo>
                <a:lnTo>
                  <a:pt x="322" y="1964"/>
                </a:lnTo>
                <a:lnTo>
                  <a:pt x="322" y="1979"/>
                </a:lnTo>
                <a:lnTo>
                  <a:pt x="322" y="1974"/>
                </a:lnTo>
                <a:lnTo>
                  <a:pt x="322" y="1964"/>
                </a:lnTo>
                <a:lnTo>
                  <a:pt x="2276" y="2364"/>
                </a:lnTo>
                <a:lnTo>
                  <a:pt x="348" y="1289"/>
                </a:lnTo>
                <a:lnTo>
                  <a:pt x="348" y="1283"/>
                </a:lnTo>
                <a:lnTo>
                  <a:pt x="343" y="1289"/>
                </a:lnTo>
                <a:lnTo>
                  <a:pt x="348" y="1289"/>
                </a:lnTo>
                <a:lnTo>
                  <a:pt x="2276" y="2364"/>
                </a:lnTo>
                <a:lnTo>
                  <a:pt x="624" y="1122"/>
                </a:lnTo>
                <a:lnTo>
                  <a:pt x="624" y="1128"/>
                </a:lnTo>
                <a:lnTo>
                  <a:pt x="634" y="1122"/>
                </a:lnTo>
                <a:lnTo>
                  <a:pt x="629" y="1122"/>
                </a:lnTo>
                <a:lnTo>
                  <a:pt x="624" y="1122"/>
                </a:lnTo>
                <a:lnTo>
                  <a:pt x="2276" y="2364"/>
                </a:lnTo>
                <a:lnTo>
                  <a:pt x="779" y="1091"/>
                </a:lnTo>
                <a:lnTo>
                  <a:pt x="785" y="1086"/>
                </a:lnTo>
                <a:lnTo>
                  <a:pt x="790" y="1081"/>
                </a:lnTo>
                <a:lnTo>
                  <a:pt x="790" y="1076"/>
                </a:lnTo>
                <a:lnTo>
                  <a:pt x="785" y="1081"/>
                </a:lnTo>
                <a:lnTo>
                  <a:pt x="779" y="1091"/>
                </a:lnTo>
                <a:lnTo>
                  <a:pt x="779" y="1086"/>
                </a:lnTo>
                <a:lnTo>
                  <a:pt x="779" y="1091"/>
                </a:lnTo>
                <a:lnTo>
                  <a:pt x="2276" y="2364"/>
                </a:lnTo>
                <a:lnTo>
                  <a:pt x="790" y="1107"/>
                </a:lnTo>
                <a:lnTo>
                  <a:pt x="790" y="1102"/>
                </a:lnTo>
                <a:lnTo>
                  <a:pt x="790" y="1096"/>
                </a:lnTo>
                <a:lnTo>
                  <a:pt x="779" y="1102"/>
                </a:lnTo>
                <a:lnTo>
                  <a:pt x="769" y="1112"/>
                </a:lnTo>
                <a:lnTo>
                  <a:pt x="769" y="1117"/>
                </a:lnTo>
                <a:lnTo>
                  <a:pt x="779" y="1112"/>
                </a:lnTo>
                <a:lnTo>
                  <a:pt x="779" y="1117"/>
                </a:lnTo>
                <a:lnTo>
                  <a:pt x="790" y="1107"/>
                </a:lnTo>
                <a:lnTo>
                  <a:pt x="2276" y="2364"/>
                </a:lnTo>
                <a:lnTo>
                  <a:pt x="785" y="317"/>
                </a:lnTo>
                <a:lnTo>
                  <a:pt x="790" y="317"/>
                </a:lnTo>
                <a:lnTo>
                  <a:pt x="790" y="312"/>
                </a:lnTo>
                <a:lnTo>
                  <a:pt x="785" y="317"/>
                </a:lnTo>
                <a:lnTo>
                  <a:pt x="2276" y="2364"/>
                </a:lnTo>
                <a:lnTo>
                  <a:pt x="686" y="1242"/>
                </a:lnTo>
                <a:lnTo>
                  <a:pt x="691" y="1237"/>
                </a:lnTo>
                <a:lnTo>
                  <a:pt x="696" y="1231"/>
                </a:lnTo>
                <a:lnTo>
                  <a:pt x="686" y="1242"/>
                </a:lnTo>
                <a:lnTo>
                  <a:pt x="2276" y="2364"/>
                </a:lnTo>
                <a:lnTo>
                  <a:pt x="722" y="1133"/>
                </a:lnTo>
                <a:lnTo>
                  <a:pt x="707" y="1138"/>
                </a:lnTo>
                <a:lnTo>
                  <a:pt x="712" y="1138"/>
                </a:lnTo>
                <a:lnTo>
                  <a:pt x="707" y="1143"/>
                </a:lnTo>
                <a:lnTo>
                  <a:pt x="696" y="1143"/>
                </a:lnTo>
                <a:lnTo>
                  <a:pt x="686" y="1148"/>
                </a:lnTo>
                <a:lnTo>
                  <a:pt x="681" y="1153"/>
                </a:lnTo>
                <a:lnTo>
                  <a:pt x="686" y="1153"/>
                </a:lnTo>
                <a:lnTo>
                  <a:pt x="676" y="1159"/>
                </a:lnTo>
                <a:lnTo>
                  <a:pt x="681" y="1159"/>
                </a:lnTo>
                <a:lnTo>
                  <a:pt x="686" y="1159"/>
                </a:lnTo>
                <a:lnTo>
                  <a:pt x="686" y="1164"/>
                </a:lnTo>
                <a:lnTo>
                  <a:pt x="686" y="1159"/>
                </a:lnTo>
                <a:lnTo>
                  <a:pt x="702" y="1148"/>
                </a:lnTo>
                <a:lnTo>
                  <a:pt x="707" y="1143"/>
                </a:lnTo>
                <a:lnTo>
                  <a:pt x="712" y="1143"/>
                </a:lnTo>
                <a:lnTo>
                  <a:pt x="722" y="1133"/>
                </a:lnTo>
                <a:lnTo>
                  <a:pt x="2276" y="2364"/>
                </a:lnTo>
                <a:lnTo>
                  <a:pt x="728" y="1081"/>
                </a:lnTo>
                <a:lnTo>
                  <a:pt x="728" y="1076"/>
                </a:lnTo>
                <a:lnTo>
                  <a:pt x="733" y="1065"/>
                </a:lnTo>
                <a:lnTo>
                  <a:pt x="728" y="1065"/>
                </a:lnTo>
                <a:lnTo>
                  <a:pt x="728" y="1070"/>
                </a:lnTo>
                <a:lnTo>
                  <a:pt x="722" y="1076"/>
                </a:lnTo>
                <a:lnTo>
                  <a:pt x="712" y="1076"/>
                </a:lnTo>
                <a:lnTo>
                  <a:pt x="712" y="1081"/>
                </a:lnTo>
                <a:lnTo>
                  <a:pt x="717" y="1081"/>
                </a:lnTo>
                <a:lnTo>
                  <a:pt x="722" y="1081"/>
                </a:lnTo>
                <a:lnTo>
                  <a:pt x="728" y="1081"/>
                </a:lnTo>
                <a:lnTo>
                  <a:pt x="2276" y="2364"/>
                </a:lnTo>
                <a:lnTo>
                  <a:pt x="790" y="966"/>
                </a:lnTo>
                <a:lnTo>
                  <a:pt x="785" y="972"/>
                </a:lnTo>
                <a:lnTo>
                  <a:pt x="790" y="972"/>
                </a:lnTo>
                <a:lnTo>
                  <a:pt x="790" y="966"/>
                </a:lnTo>
                <a:lnTo>
                  <a:pt x="2276" y="2364"/>
                </a:lnTo>
                <a:lnTo>
                  <a:pt x="785" y="302"/>
                </a:lnTo>
                <a:lnTo>
                  <a:pt x="790" y="296"/>
                </a:lnTo>
                <a:lnTo>
                  <a:pt x="785" y="296"/>
                </a:lnTo>
                <a:lnTo>
                  <a:pt x="785" y="302"/>
                </a:lnTo>
                <a:lnTo>
                  <a:pt x="2276" y="2364"/>
                </a:lnTo>
                <a:lnTo>
                  <a:pt x="800" y="707"/>
                </a:lnTo>
                <a:lnTo>
                  <a:pt x="800" y="702"/>
                </a:lnTo>
                <a:lnTo>
                  <a:pt x="805" y="696"/>
                </a:lnTo>
                <a:lnTo>
                  <a:pt x="800" y="702"/>
                </a:lnTo>
                <a:lnTo>
                  <a:pt x="800" y="707"/>
                </a:lnTo>
                <a:lnTo>
                  <a:pt x="2276" y="2364"/>
                </a:lnTo>
                <a:lnTo>
                  <a:pt x="800" y="494"/>
                </a:lnTo>
                <a:lnTo>
                  <a:pt x="795" y="499"/>
                </a:lnTo>
                <a:lnTo>
                  <a:pt x="795" y="504"/>
                </a:lnTo>
                <a:lnTo>
                  <a:pt x="795" y="499"/>
                </a:lnTo>
                <a:lnTo>
                  <a:pt x="800" y="499"/>
                </a:lnTo>
                <a:lnTo>
                  <a:pt x="805" y="499"/>
                </a:lnTo>
                <a:lnTo>
                  <a:pt x="805" y="494"/>
                </a:lnTo>
                <a:lnTo>
                  <a:pt x="805" y="489"/>
                </a:lnTo>
                <a:lnTo>
                  <a:pt x="800" y="494"/>
                </a:lnTo>
                <a:lnTo>
                  <a:pt x="2276" y="2364"/>
                </a:lnTo>
                <a:lnTo>
                  <a:pt x="800" y="416"/>
                </a:lnTo>
                <a:lnTo>
                  <a:pt x="795" y="421"/>
                </a:lnTo>
                <a:lnTo>
                  <a:pt x="805" y="416"/>
                </a:lnTo>
                <a:lnTo>
                  <a:pt x="805" y="411"/>
                </a:lnTo>
                <a:lnTo>
                  <a:pt x="800" y="416"/>
                </a:lnTo>
                <a:lnTo>
                  <a:pt x="2276" y="2364"/>
                </a:lnTo>
                <a:lnTo>
                  <a:pt x="800" y="582"/>
                </a:lnTo>
                <a:lnTo>
                  <a:pt x="800" y="577"/>
                </a:lnTo>
                <a:lnTo>
                  <a:pt x="795" y="582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790" y="587"/>
                </a:lnTo>
                <a:lnTo>
                  <a:pt x="795" y="587"/>
                </a:lnTo>
                <a:lnTo>
                  <a:pt x="800" y="582"/>
                </a:lnTo>
                <a:lnTo>
                  <a:pt x="2276" y="2364"/>
                </a:lnTo>
                <a:lnTo>
                  <a:pt x="795" y="587"/>
                </a:lnTo>
                <a:lnTo>
                  <a:pt x="795" y="582"/>
                </a:lnTo>
                <a:lnTo>
                  <a:pt x="800" y="582"/>
                </a:lnTo>
                <a:lnTo>
                  <a:pt x="795" y="587"/>
                </a:lnTo>
                <a:lnTo>
                  <a:pt x="2276" y="2364"/>
                </a:lnTo>
                <a:lnTo>
                  <a:pt x="483" y="1299"/>
                </a:lnTo>
                <a:lnTo>
                  <a:pt x="489" y="1294"/>
                </a:lnTo>
                <a:lnTo>
                  <a:pt x="489" y="1289"/>
                </a:lnTo>
                <a:lnTo>
                  <a:pt x="483" y="1289"/>
                </a:lnTo>
                <a:lnTo>
                  <a:pt x="478" y="1294"/>
                </a:lnTo>
                <a:lnTo>
                  <a:pt x="473" y="1299"/>
                </a:lnTo>
                <a:lnTo>
                  <a:pt x="478" y="1294"/>
                </a:lnTo>
                <a:lnTo>
                  <a:pt x="478" y="1299"/>
                </a:lnTo>
                <a:lnTo>
                  <a:pt x="483" y="1294"/>
                </a:lnTo>
                <a:lnTo>
                  <a:pt x="483" y="1299"/>
                </a:lnTo>
                <a:lnTo>
                  <a:pt x="2276" y="2364"/>
                </a:lnTo>
                <a:lnTo>
                  <a:pt x="468" y="1278"/>
                </a:lnTo>
                <a:lnTo>
                  <a:pt x="468" y="1273"/>
                </a:lnTo>
                <a:lnTo>
                  <a:pt x="473" y="1273"/>
                </a:lnTo>
                <a:lnTo>
                  <a:pt x="473" y="1268"/>
                </a:lnTo>
                <a:lnTo>
                  <a:pt x="468" y="1263"/>
                </a:lnTo>
                <a:lnTo>
                  <a:pt x="457" y="1268"/>
                </a:lnTo>
                <a:lnTo>
                  <a:pt x="452" y="1273"/>
                </a:lnTo>
                <a:lnTo>
                  <a:pt x="452" y="1278"/>
                </a:lnTo>
                <a:lnTo>
                  <a:pt x="447" y="1283"/>
                </a:lnTo>
                <a:lnTo>
                  <a:pt x="452" y="1283"/>
                </a:lnTo>
                <a:lnTo>
                  <a:pt x="457" y="1283"/>
                </a:lnTo>
                <a:lnTo>
                  <a:pt x="457" y="1289"/>
                </a:lnTo>
                <a:lnTo>
                  <a:pt x="463" y="1289"/>
                </a:lnTo>
                <a:lnTo>
                  <a:pt x="468" y="1283"/>
                </a:lnTo>
                <a:lnTo>
                  <a:pt x="468" y="1278"/>
                </a:lnTo>
                <a:lnTo>
                  <a:pt x="2276" y="2364"/>
                </a:lnTo>
                <a:lnTo>
                  <a:pt x="515" y="1242"/>
                </a:lnTo>
                <a:lnTo>
                  <a:pt x="525" y="1237"/>
                </a:lnTo>
                <a:lnTo>
                  <a:pt x="530" y="1231"/>
                </a:lnTo>
                <a:lnTo>
                  <a:pt x="530" y="1226"/>
                </a:lnTo>
                <a:lnTo>
                  <a:pt x="515" y="1231"/>
                </a:lnTo>
                <a:lnTo>
                  <a:pt x="504" y="1242"/>
                </a:lnTo>
                <a:lnTo>
                  <a:pt x="509" y="1242"/>
                </a:lnTo>
                <a:lnTo>
                  <a:pt x="504" y="1247"/>
                </a:lnTo>
                <a:lnTo>
                  <a:pt x="515" y="1242"/>
                </a:lnTo>
                <a:lnTo>
                  <a:pt x="2276" y="2364"/>
                </a:lnTo>
                <a:lnTo>
                  <a:pt x="457" y="1372"/>
                </a:lnTo>
                <a:lnTo>
                  <a:pt x="463" y="1372"/>
                </a:lnTo>
                <a:lnTo>
                  <a:pt x="463" y="1366"/>
                </a:lnTo>
                <a:lnTo>
                  <a:pt x="457" y="1372"/>
                </a:lnTo>
                <a:lnTo>
                  <a:pt x="2276" y="2364"/>
                </a:lnTo>
                <a:lnTo>
                  <a:pt x="494" y="1330"/>
                </a:lnTo>
                <a:lnTo>
                  <a:pt x="499" y="1325"/>
                </a:lnTo>
                <a:lnTo>
                  <a:pt x="483" y="1335"/>
                </a:lnTo>
                <a:lnTo>
                  <a:pt x="483" y="1330"/>
                </a:lnTo>
                <a:lnTo>
                  <a:pt x="489" y="1330"/>
                </a:lnTo>
                <a:lnTo>
                  <a:pt x="483" y="1335"/>
                </a:lnTo>
                <a:lnTo>
                  <a:pt x="494" y="1330"/>
                </a:lnTo>
                <a:lnTo>
                  <a:pt x="2276" y="2364"/>
                </a:lnTo>
                <a:lnTo>
                  <a:pt x="437" y="1133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1" y="1138"/>
                </a:lnTo>
                <a:lnTo>
                  <a:pt x="431" y="1133"/>
                </a:lnTo>
                <a:lnTo>
                  <a:pt x="437" y="1133"/>
                </a:lnTo>
                <a:lnTo>
                  <a:pt x="2276" y="2364"/>
                </a:lnTo>
                <a:lnTo>
                  <a:pt x="457" y="1257"/>
                </a:lnTo>
                <a:lnTo>
                  <a:pt x="463" y="1257"/>
                </a:lnTo>
                <a:lnTo>
                  <a:pt x="463" y="1252"/>
                </a:lnTo>
                <a:lnTo>
                  <a:pt x="457" y="1252"/>
                </a:lnTo>
                <a:lnTo>
                  <a:pt x="457" y="1257"/>
                </a:lnTo>
                <a:lnTo>
                  <a:pt x="457" y="1252"/>
                </a:lnTo>
                <a:lnTo>
                  <a:pt x="457" y="1257"/>
                </a:lnTo>
                <a:lnTo>
                  <a:pt x="2276" y="2364"/>
                </a:lnTo>
                <a:lnTo>
                  <a:pt x="473" y="1283"/>
                </a:lnTo>
                <a:lnTo>
                  <a:pt x="478" y="1283"/>
                </a:lnTo>
                <a:lnTo>
                  <a:pt x="483" y="1278"/>
                </a:lnTo>
                <a:lnTo>
                  <a:pt x="483" y="1273"/>
                </a:lnTo>
                <a:lnTo>
                  <a:pt x="478" y="1273"/>
                </a:lnTo>
                <a:lnTo>
                  <a:pt x="468" y="1283"/>
                </a:lnTo>
                <a:lnTo>
                  <a:pt x="473" y="1283"/>
                </a:lnTo>
                <a:lnTo>
                  <a:pt x="2276" y="2364"/>
                </a:lnTo>
                <a:lnTo>
                  <a:pt x="416" y="1315"/>
                </a:lnTo>
                <a:lnTo>
                  <a:pt x="411" y="1315"/>
                </a:lnTo>
                <a:lnTo>
                  <a:pt x="411" y="1320"/>
                </a:lnTo>
                <a:lnTo>
                  <a:pt x="416" y="1315"/>
                </a:lnTo>
                <a:lnTo>
                  <a:pt x="2276" y="2364"/>
                </a:lnTo>
                <a:lnTo>
                  <a:pt x="499" y="1346"/>
                </a:lnTo>
                <a:lnTo>
                  <a:pt x="504" y="1346"/>
                </a:lnTo>
                <a:lnTo>
                  <a:pt x="499" y="1341"/>
                </a:lnTo>
                <a:lnTo>
                  <a:pt x="494" y="1346"/>
                </a:lnTo>
                <a:lnTo>
                  <a:pt x="499" y="1346"/>
                </a:lnTo>
                <a:lnTo>
                  <a:pt x="2276" y="2364"/>
                </a:lnTo>
                <a:lnTo>
                  <a:pt x="587" y="1221"/>
                </a:lnTo>
                <a:lnTo>
                  <a:pt x="598" y="1221"/>
                </a:lnTo>
                <a:lnTo>
                  <a:pt x="603" y="1211"/>
                </a:lnTo>
                <a:lnTo>
                  <a:pt x="598" y="1211"/>
                </a:lnTo>
                <a:lnTo>
                  <a:pt x="592" y="1221"/>
                </a:lnTo>
                <a:lnTo>
                  <a:pt x="587" y="1221"/>
                </a:lnTo>
                <a:lnTo>
                  <a:pt x="2276" y="2364"/>
                </a:lnTo>
                <a:lnTo>
                  <a:pt x="187" y="1335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2" y="1335"/>
                </a:lnTo>
                <a:lnTo>
                  <a:pt x="192" y="1341"/>
                </a:lnTo>
                <a:lnTo>
                  <a:pt x="198" y="1335"/>
                </a:lnTo>
                <a:lnTo>
                  <a:pt x="198" y="1341"/>
                </a:lnTo>
                <a:lnTo>
                  <a:pt x="198" y="1335"/>
                </a:lnTo>
                <a:lnTo>
                  <a:pt x="203" y="1335"/>
                </a:lnTo>
                <a:lnTo>
                  <a:pt x="208" y="1335"/>
                </a:lnTo>
                <a:lnTo>
                  <a:pt x="208" y="1325"/>
                </a:lnTo>
                <a:lnTo>
                  <a:pt x="213" y="1330"/>
                </a:lnTo>
                <a:lnTo>
                  <a:pt x="208" y="1325"/>
                </a:lnTo>
                <a:lnTo>
                  <a:pt x="213" y="1325"/>
                </a:lnTo>
                <a:lnTo>
                  <a:pt x="213" y="1320"/>
                </a:lnTo>
                <a:lnTo>
                  <a:pt x="208" y="1320"/>
                </a:lnTo>
                <a:lnTo>
                  <a:pt x="213" y="1320"/>
                </a:lnTo>
                <a:lnTo>
                  <a:pt x="208" y="1320"/>
                </a:lnTo>
                <a:lnTo>
                  <a:pt x="208" y="1315"/>
                </a:lnTo>
                <a:lnTo>
                  <a:pt x="203" y="1315"/>
                </a:lnTo>
                <a:lnTo>
                  <a:pt x="198" y="1315"/>
                </a:lnTo>
                <a:lnTo>
                  <a:pt x="198" y="1320"/>
                </a:lnTo>
                <a:lnTo>
                  <a:pt x="198" y="1315"/>
                </a:lnTo>
                <a:lnTo>
                  <a:pt x="192" y="1320"/>
                </a:lnTo>
                <a:lnTo>
                  <a:pt x="187" y="1320"/>
                </a:lnTo>
                <a:lnTo>
                  <a:pt x="187" y="1325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0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0"/>
                </a:lnTo>
                <a:lnTo>
                  <a:pt x="182" y="1335"/>
                </a:lnTo>
                <a:lnTo>
                  <a:pt x="187" y="1335"/>
                </a:lnTo>
                <a:lnTo>
                  <a:pt x="182" y="1335"/>
                </a:lnTo>
                <a:lnTo>
                  <a:pt x="187" y="1335"/>
                </a:lnTo>
                <a:lnTo>
                  <a:pt x="2276" y="2364"/>
                </a:lnTo>
                <a:lnTo>
                  <a:pt x="613" y="1148"/>
                </a:lnTo>
                <a:lnTo>
                  <a:pt x="608" y="1148"/>
                </a:lnTo>
                <a:lnTo>
                  <a:pt x="608" y="1153"/>
                </a:lnTo>
                <a:lnTo>
                  <a:pt x="613" y="1148"/>
                </a:lnTo>
                <a:lnTo>
                  <a:pt x="2276" y="2364"/>
                </a:lnTo>
                <a:lnTo>
                  <a:pt x="530" y="1252"/>
                </a:lnTo>
                <a:lnTo>
                  <a:pt x="535" y="1252"/>
                </a:lnTo>
                <a:lnTo>
                  <a:pt x="541" y="1247"/>
                </a:lnTo>
                <a:lnTo>
                  <a:pt x="541" y="1242"/>
                </a:lnTo>
                <a:lnTo>
                  <a:pt x="530" y="1252"/>
                </a:lnTo>
                <a:lnTo>
                  <a:pt x="2276" y="2364"/>
                </a:lnTo>
                <a:lnTo>
                  <a:pt x="805" y="655"/>
                </a:lnTo>
                <a:lnTo>
                  <a:pt x="800" y="660"/>
                </a:lnTo>
                <a:lnTo>
                  <a:pt x="800" y="655"/>
                </a:lnTo>
                <a:lnTo>
                  <a:pt x="805" y="655"/>
                </a:lnTo>
                <a:lnTo>
                  <a:pt x="2276" y="2364"/>
                </a:lnTo>
                <a:lnTo>
                  <a:pt x="629" y="1128"/>
                </a:lnTo>
                <a:lnTo>
                  <a:pt x="624" y="1128"/>
                </a:lnTo>
                <a:lnTo>
                  <a:pt x="624" y="1133"/>
                </a:lnTo>
                <a:lnTo>
                  <a:pt x="629" y="1128"/>
                </a:lnTo>
                <a:lnTo>
                  <a:pt x="2276" y="2364"/>
                </a:lnTo>
                <a:lnTo>
                  <a:pt x="733" y="1133"/>
                </a:lnTo>
                <a:lnTo>
                  <a:pt x="738" y="1128"/>
                </a:lnTo>
                <a:lnTo>
                  <a:pt x="733" y="1128"/>
                </a:lnTo>
                <a:lnTo>
                  <a:pt x="728" y="1133"/>
                </a:lnTo>
                <a:lnTo>
                  <a:pt x="733" y="1133"/>
                </a:lnTo>
                <a:lnTo>
                  <a:pt x="2276" y="2364"/>
                </a:lnTo>
                <a:lnTo>
                  <a:pt x="608" y="1195"/>
                </a:lnTo>
                <a:lnTo>
                  <a:pt x="603" y="1200"/>
                </a:lnTo>
                <a:lnTo>
                  <a:pt x="608" y="1200"/>
                </a:lnTo>
                <a:lnTo>
                  <a:pt x="603" y="1200"/>
                </a:lnTo>
                <a:lnTo>
                  <a:pt x="608" y="1195"/>
                </a:lnTo>
                <a:lnTo>
                  <a:pt x="2276" y="2364"/>
                </a:lnTo>
                <a:lnTo>
                  <a:pt x="582" y="1221"/>
                </a:lnTo>
                <a:lnTo>
                  <a:pt x="577" y="1221"/>
                </a:lnTo>
                <a:lnTo>
                  <a:pt x="566" y="1231"/>
                </a:lnTo>
                <a:lnTo>
                  <a:pt x="572" y="1231"/>
                </a:lnTo>
                <a:lnTo>
                  <a:pt x="582" y="1226"/>
                </a:lnTo>
                <a:lnTo>
                  <a:pt x="582" y="1221"/>
                </a:lnTo>
                <a:lnTo>
                  <a:pt x="2276" y="2364"/>
                </a:lnTo>
                <a:lnTo>
                  <a:pt x="629" y="1179"/>
                </a:lnTo>
                <a:lnTo>
                  <a:pt x="629" y="1174"/>
                </a:lnTo>
                <a:lnTo>
                  <a:pt x="618" y="1179"/>
                </a:lnTo>
                <a:lnTo>
                  <a:pt x="618" y="1185"/>
                </a:lnTo>
                <a:lnTo>
                  <a:pt x="624" y="1179"/>
                </a:lnTo>
                <a:lnTo>
                  <a:pt x="624" y="1185"/>
                </a:lnTo>
                <a:lnTo>
                  <a:pt x="624" y="1179"/>
                </a:lnTo>
                <a:lnTo>
                  <a:pt x="629" y="1179"/>
                </a:lnTo>
                <a:lnTo>
                  <a:pt x="2276" y="2364"/>
                </a:lnTo>
                <a:lnTo>
                  <a:pt x="3912" y="192"/>
                </a:lnTo>
                <a:lnTo>
                  <a:pt x="3912" y="187"/>
                </a:lnTo>
                <a:lnTo>
                  <a:pt x="3907" y="182"/>
                </a:lnTo>
                <a:lnTo>
                  <a:pt x="3902" y="182"/>
                </a:lnTo>
                <a:lnTo>
                  <a:pt x="3902" y="187"/>
                </a:lnTo>
                <a:lnTo>
                  <a:pt x="3907" y="192"/>
                </a:lnTo>
                <a:lnTo>
                  <a:pt x="3912" y="192"/>
                </a:lnTo>
                <a:lnTo>
                  <a:pt x="2276" y="2364"/>
                </a:lnTo>
                <a:lnTo>
                  <a:pt x="3886" y="130"/>
                </a:lnTo>
                <a:lnTo>
                  <a:pt x="3886" y="125"/>
                </a:lnTo>
                <a:lnTo>
                  <a:pt x="3881" y="130"/>
                </a:lnTo>
                <a:lnTo>
                  <a:pt x="3886" y="130"/>
                </a:lnTo>
                <a:lnTo>
                  <a:pt x="2276" y="2364"/>
                </a:lnTo>
                <a:lnTo>
                  <a:pt x="3860" y="109"/>
                </a:lnTo>
                <a:lnTo>
                  <a:pt x="3860" y="104"/>
                </a:lnTo>
                <a:lnTo>
                  <a:pt x="3865" y="104"/>
                </a:lnTo>
                <a:lnTo>
                  <a:pt x="3865" y="109"/>
                </a:lnTo>
                <a:lnTo>
                  <a:pt x="3865" y="114"/>
                </a:lnTo>
                <a:lnTo>
                  <a:pt x="3871" y="109"/>
                </a:lnTo>
                <a:lnTo>
                  <a:pt x="3871" y="114"/>
                </a:lnTo>
                <a:lnTo>
                  <a:pt x="3871" y="109"/>
                </a:lnTo>
                <a:lnTo>
                  <a:pt x="3876" y="109"/>
                </a:lnTo>
                <a:lnTo>
                  <a:pt x="3871" y="109"/>
                </a:lnTo>
                <a:lnTo>
                  <a:pt x="3876" y="104"/>
                </a:lnTo>
                <a:lnTo>
                  <a:pt x="3871" y="104"/>
                </a:lnTo>
                <a:lnTo>
                  <a:pt x="3865" y="99"/>
                </a:lnTo>
                <a:lnTo>
                  <a:pt x="3860" y="104"/>
                </a:lnTo>
                <a:lnTo>
                  <a:pt x="3855" y="104"/>
                </a:lnTo>
                <a:lnTo>
                  <a:pt x="3860" y="109"/>
                </a:lnTo>
                <a:lnTo>
                  <a:pt x="2276" y="2364"/>
                </a:lnTo>
                <a:lnTo>
                  <a:pt x="3840" y="89"/>
                </a:lnTo>
                <a:lnTo>
                  <a:pt x="3845" y="89"/>
                </a:lnTo>
                <a:lnTo>
                  <a:pt x="3845" y="83"/>
                </a:lnTo>
                <a:lnTo>
                  <a:pt x="3845" y="78"/>
                </a:lnTo>
                <a:lnTo>
                  <a:pt x="3840" y="78"/>
                </a:lnTo>
                <a:lnTo>
                  <a:pt x="3834" y="89"/>
                </a:lnTo>
                <a:lnTo>
                  <a:pt x="3840" y="89"/>
                </a:lnTo>
                <a:lnTo>
                  <a:pt x="2276" y="2364"/>
                </a:lnTo>
                <a:lnTo>
                  <a:pt x="3798" y="57"/>
                </a:lnTo>
                <a:lnTo>
                  <a:pt x="3803" y="52"/>
                </a:lnTo>
                <a:lnTo>
                  <a:pt x="3803" y="57"/>
                </a:lnTo>
                <a:lnTo>
                  <a:pt x="3808" y="52"/>
                </a:lnTo>
                <a:lnTo>
                  <a:pt x="3814" y="52"/>
                </a:lnTo>
                <a:lnTo>
                  <a:pt x="3814" y="47"/>
                </a:lnTo>
                <a:lnTo>
                  <a:pt x="3819" y="42"/>
                </a:lnTo>
                <a:lnTo>
                  <a:pt x="3814" y="42"/>
                </a:lnTo>
                <a:lnTo>
                  <a:pt x="3819" y="37"/>
                </a:lnTo>
                <a:lnTo>
                  <a:pt x="3814" y="37"/>
                </a:lnTo>
                <a:lnTo>
                  <a:pt x="3819" y="31"/>
                </a:lnTo>
                <a:lnTo>
                  <a:pt x="3814" y="37"/>
                </a:lnTo>
                <a:lnTo>
                  <a:pt x="3814" y="31"/>
                </a:lnTo>
                <a:lnTo>
                  <a:pt x="3808" y="37"/>
                </a:lnTo>
                <a:lnTo>
                  <a:pt x="3803" y="37"/>
                </a:lnTo>
                <a:lnTo>
                  <a:pt x="3803" y="42"/>
                </a:lnTo>
                <a:lnTo>
                  <a:pt x="3798" y="42"/>
                </a:lnTo>
                <a:lnTo>
                  <a:pt x="3798" y="47"/>
                </a:lnTo>
                <a:lnTo>
                  <a:pt x="3798" y="52"/>
                </a:lnTo>
                <a:lnTo>
                  <a:pt x="3798" y="57"/>
                </a:lnTo>
                <a:lnTo>
                  <a:pt x="2276" y="2364"/>
                </a:lnTo>
                <a:lnTo>
                  <a:pt x="3829" y="156"/>
                </a:lnTo>
                <a:lnTo>
                  <a:pt x="3829" y="151"/>
                </a:lnTo>
                <a:lnTo>
                  <a:pt x="3834" y="151"/>
                </a:lnTo>
                <a:lnTo>
                  <a:pt x="3829" y="146"/>
                </a:lnTo>
                <a:lnTo>
                  <a:pt x="3834" y="146"/>
                </a:lnTo>
                <a:lnTo>
                  <a:pt x="3829" y="146"/>
                </a:lnTo>
                <a:lnTo>
                  <a:pt x="3829" y="140"/>
                </a:lnTo>
                <a:lnTo>
                  <a:pt x="3824" y="146"/>
                </a:lnTo>
                <a:lnTo>
                  <a:pt x="3824" y="151"/>
                </a:lnTo>
                <a:lnTo>
                  <a:pt x="3829" y="151"/>
                </a:lnTo>
                <a:lnTo>
                  <a:pt x="3829" y="156"/>
                </a:lnTo>
                <a:lnTo>
                  <a:pt x="2276" y="2364"/>
                </a:lnTo>
                <a:lnTo>
                  <a:pt x="3969" y="94"/>
                </a:lnTo>
                <a:lnTo>
                  <a:pt x="3969" y="89"/>
                </a:lnTo>
                <a:lnTo>
                  <a:pt x="3975" y="89"/>
                </a:lnTo>
                <a:lnTo>
                  <a:pt x="3969" y="89"/>
                </a:lnTo>
                <a:lnTo>
                  <a:pt x="3969" y="94"/>
                </a:lnTo>
                <a:lnTo>
                  <a:pt x="2276" y="2364"/>
                </a:lnTo>
                <a:lnTo>
                  <a:pt x="4333" y="2094"/>
                </a:lnTo>
                <a:lnTo>
                  <a:pt x="4338" y="2094"/>
                </a:lnTo>
                <a:lnTo>
                  <a:pt x="4343" y="2094"/>
                </a:lnTo>
                <a:lnTo>
                  <a:pt x="4343" y="2099"/>
                </a:lnTo>
                <a:lnTo>
                  <a:pt x="4349" y="2104"/>
                </a:lnTo>
                <a:lnTo>
                  <a:pt x="4354" y="2104"/>
                </a:lnTo>
                <a:lnTo>
                  <a:pt x="4359" y="2104"/>
                </a:lnTo>
                <a:lnTo>
                  <a:pt x="4354" y="2099"/>
                </a:lnTo>
                <a:lnTo>
                  <a:pt x="4359" y="2094"/>
                </a:lnTo>
                <a:lnTo>
                  <a:pt x="4364" y="2094"/>
                </a:lnTo>
                <a:lnTo>
                  <a:pt x="4354" y="2089"/>
                </a:lnTo>
                <a:lnTo>
                  <a:pt x="4359" y="2089"/>
                </a:lnTo>
                <a:lnTo>
                  <a:pt x="4364" y="2083"/>
                </a:lnTo>
                <a:lnTo>
                  <a:pt x="4364" y="2078"/>
                </a:lnTo>
                <a:lnTo>
                  <a:pt x="4354" y="2089"/>
                </a:lnTo>
                <a:lnTo>
                  <a:pt x="4349" y="2083"/>
                </a:lnTo>
                <a:lnTo>
                  <a:pt x="4349" y="2078"/>
                </a:lnTo>
                <a:lnTo>
                  <a:pt x="4349" y="2083"/>
                </a:lnTo>
                <a:lnTo>
                  <a:pt x="4343" y="2083"/>
                </a:lnTo>
                <a:lnTo>
                  <a:pt x="4343" y="2089"/>
                </a:lnTo>
                <a:lnTo>
                  <a:pt x="4333" y="2094"/>
                </a:lnTo>
                <a:lnTo>
                  <a:pt x="2276" y="2364"/>
                </a:lnTo>
                <a:lnTo>
                  <a:pt x="4369" y="2115"/>
                </a:lnTo>
                <a:lnTo>
                  <a:pt x="4364" y="2120"/>
                </a:lnTo>
                <a:lnTo>
                  <a:pt x="4354" y="2130"/>
                </a:lnTo>
                <a:lnTo>
                  <a:pt x="4354" y="2135"/>
                </a:lnTo>
                <a:lnTo>
                  <a:pt x="4354" y="2141"/>
                </a:lnTo>
                <a:lnTo>
                  <a:pt x="4338" y="2146"/>
                </a:lnTo>
                <a:lnTo>
                  <a:pt x="4349" y="2146"/>
                </a:lnTo>
                <a:lnTo>
                  <a:pt x="4354" y="2146"/>
                </a:lnTo>
                <a:lnTo>
                  <a:pt x="4354" y="2156"/>
                </a:lnTo>
                <a:lnTo>
                  <a:pt x="4359" y="2167"/>
                </a:lnTo>
                <a:lnTo>
                  <a:pt x="4364" y="2167"/>
                </a:lnTo>
                <a:lnTo>
                  <a:pt x="4364" y="2161"/>
                </a:lnTo>
                <a:lnTo>
                  <a:pt x="4369" y="2172"/>
                </a:lnTo>
                <a:lnTo>
                  <a:pt x="4380" y="2182"/>
                </a:lnTo>
                <a:lnTo>
                  <a:pt x="4385" y="2182"/>
                </a:lnTo>
                <a:lnTo>
                  <a:pt x="4395" y="2172"/>
                </a:lnTo>
                <a:lnTo>
                  <a:pt x="4390" y="2167"/>
                </a:lnTo>
                <a:lnTo>
                  <a:pt x="4385" y="2156"/>
                </a:lnTo>
                <a:lnTo>
                  <a:pt x="4385" y="2151"/>
                </a:lnTo>
                <a:lnTo>
                  <a:pt x="4390" y="2151"/>
                </a:lnTo>
                <a:lnTo>
                  <a:pt x="4395" y="2151"/>
                </a:lnTo>
                <a:lnTo>
                  <a:pt x="4395" y="2141"/>
                </a:lnTo>
                <a:lnTo>
                  <a:pt x="4385" y="2141"/>
                </a:lnTo>
                <a:lnTo>
                  <a:pt x="4390" y="2130"/>
                </a:lnTo>
                <a:lnTo>
                  <a:pt x="4395" y="2130"/>
                </a:lnTo>
                <a:lnTo>
                  <a:pt x="4395" y="2120"/>
                </a:lnTo>
                <a:lnTo>
                  <a:pt x="4375" y="2130"/>
                </a:lnTo>
                <a:lnTo>
                  <a:pt x="4375" y="2120"/>
                </a:lnTo>
                <a:lnTo>
                  <a:pt x="4375" y="2115"/>
                </a:lnTo>
                <a:lnTo>
                  <a:pt x="4369" y="2115"/>
                </a:lnTo>
                <a:lnTo>
                  <a:pt x="2276" y="2364"/>
                </a:lnTo>
                <a:lnTo>
                  <a:pt x="3315" y="899"/>
                </a:lnTo>
                <a:lnTo>
                  <a:pt x="3315" y="878"/>
                </a:lnTo>
                <a:lnTo>
                  <a:pt x="3310" y="857"/>
                </a:lnTo>
                <a:lnTo>
                  <a:pt x="3299" y="852"/>
                </a:lnTo>
                <a:lnTo>
                  <a:pt x="3284" y="842"/>
                </a:lnTo>
                <a:lnTo>
                  <a:pt x="3289" y="857"/>
                </a:lnTo>
                <a:lnTo>
                  <a:pt x="3294" y="889"/>
                </a:lnTo>
                <a:lnTo>
                  <a:pt x="3299" y="899"/>
                </a:lnTo>
                <a:lnTo>
                  <a:pt x="3304" y="904"/>
                </a:lnTo>
                <a:lnTo>
                  <a:pt x="3315" y="904"/>
                </a:lnTo>
                <a:lnTo>
                  <a:pt x="3315" y="899"/>
                </a:lnTo>
                <a:lnTo>
                  <a:pt x="2276" y="2364"/>
                </a:lnTo>
                <a:lnTo>
                  <a:pt x="3200" y="977"/>
                </a:lnTo>
                <a:lnTo>
                  <a:pt x="3206" y="992"/>
                </a:lnTo>
                <a:lnTo>
                  <a:pt x="3211" y="1003"/>
                </a:lnTo>
                <a:lnTo>
                  <a:pt x="3216" y="998"/>
                </a:lnTo>
                <a:lnTo>
                  <a:pt x="3226" y="972"/>
                </a:lnTo>
                <a:lnTo>
                  <a:pt x="3226" y="961"/>
                </a:lnTo>
                <a:lnTo>
                  <a:pt x="3206" y="946"/>
                </a:lnTo>
                <a:lnTo>
                  <a:pt x="3195" y="946"/>
                </a:lnTo>
                <a:lnTo>
                  <a:pt x="3190" y="946"/>
                </a:lnTo>
                <a:lnTo>
                  <a:pt x="3190" y="961"/>
                </a:lnTo>
                <a:lnTo>
                  <a:pt x="3200" y="977"/>
                </a:lnTo>
                <a:lnTo>
                  <a:pt x="2276" y="2364"/>
                </a:lnTo>
                <a:lnTo>
                  <a:pt x="3190" y="847"/>
                </a:lnTo>
                <a:lnTo>
                  <a:pt x="3195" y="857"/>
                </a:lnTo>
                <a:lnTo>
                  <a:pt x="3200" y="857"/>
                </a:lnTo>
                <a:lnTo>
                  <a:pt x="3200" y="852"/>
                </a:lnTo>
                <a:lnTo>
                  <a:pt x="3200" y="837"/>
                </a:lnTo>
                <a:lnTo>
                  <a:pt x="3195" y="831"/>
                </a:lnTo>
                <a:lnTo>
                  <a:pt x="3190" y="837"/>
                </a:lnTo>
                <a:lnTo>
                  <a:pt x="3185" y="842"/>
                </a:lnTo>
                <a:lnTo>
                  <a:pt x="3190" y="847"/>
                </a:lnTo>
                <a:lnTo>
                  <a:pt x="2276" y="2364"/>
                </a:lnTo>
                <a:lnTo>
                  <a:pt x="4369" y="2244"/>
                </a:lnTo>
                <a:lnTo>
                  <a:pt x="4364" y="2239"/>
                </a:lnTo>
                <a:lnTo>
                  <a:pt x="4359" y="2244"/>
                </a:lnTo>
                <a:lnTo>
                  <a:pt x="4354" y="2276"/>
                </a:lnTo>
                <a:lnTo>
                  <a:pt x="4349" y="2354"/>
                </a:lnTo>
                <a:lnTo>
                  <a:pt x="4349" y="2359"/>
                </a:lnTo>
                <a:lnTo>
                  <a:pt x="4354" y="2359"/>
                </a:lnTo>
                <a:lnTo>
                  <a:pt x="4369" y="2338"/>
                </a:lnTo>
                <a:lnTo>
                  <a:pt x="4375" y="2333"/>
                </a:lnTo>
                <a:lnTo>
                  <a:pt x="4375" y="2328"/>
                </a:lnTo>
                <a:lnTo>
                  <a:pt x="4369" y="2322"/>
                </a:lnTo>
                <a:lnTo>
                  <a:pt x="4369" y="2307"/>
                </a:lnTo>
                <a:lnTo>
                  <a:pt x="4369" y="2276"/>
                </a:lnTo>
                <a:lnTo>
                  <a:pt x="4369" y="2244"/>
                </a:lnTo>
                <a:lnTo>
                  <a:pt x="2276" y="2364"/>
                </a:lnTo>
                <a:lnTo>
                  <a:pt x="4385" y="1824"/>
                </a:lnTo>
                <a:lnTo>
                  <a:pt x="4380" y="1813"/>
                </a:lnTo>
                <a:lnTo>
                  <a:pt x="4380" y="1818"/>
                </a:lnTo>
                <a:lnTo>
                  <a:pt x="4369" y="1824"/>
                </a:lnTo>
                <a:lnTo>
                  <a:pt x="4369" y="1834"/>
                </a:lnTo>
                <a:lnTo>
                  <a:pt x="4375" y="1839"/>
                </a:lnTo>
                <a:lnTo>
                  <a:pt x="4390" y="1855"/>
                </a:lnTo>
                <a:lnTo>
                  <a:pt x="4395" y="1855"/>
                </a:lnTo>
                <a:lnTo>
                  <a:pt x="4395" y="1850"/>
                </a:lnTo>
                <a:lnTo>
                  <a:pt x="4380" y="1834"/>
                </a:lnTo>
                <a:lnTo>
                  <a:pt x="4375" y="1829"/>
                </a:lnTo>
                <a:lnTo>
                  <a:pt x="4380" y="1829"/>
                </a:lnTo>
                <a:lnTo>
                  <a:pt x="4385" y="1824"/>
                </a:lnTo>
                <a:lnTo>
                  <a:pt x="2276" y="2364"/>
                </a:lnTo>
                <a:lnTo>
                  <a:pt x="4380" y="385"/>
                </a:lnTo>
                <a:lnTo>
                  <a:pt x="4375" y="395"/>
                </a:lnTo>
                <a:lnTo>
                  <a:pt x="4380" y="405"/>
                </a:lnTo>
                <a:lnTo>
                  <a:pt x="4395" y="411"/>
                </a:lnTo>
                <a:lnTo>
                  <a:pt x="4395" y="353"/>
                </a:lnTo>
                <a:lnTo>
                  <a:pt x="4385" y="369"/>
                </a:lnTo>
                <a:lnTo>
                  <a:pt x="4380" y="385"/>
                </a:lnTo>
                <a:lnTo>
                  <a:pt x="2276" y="2364"/>
                </a:lnTo>
                <a:lnTo>
                  <a:pt x="4395" y="1434"/>
                </a:lnTo>
                <a:lnTo>
                  <a:pt x="4395" y="1424"/>
                </a:lnTo>
                <a:lnTo>
                  <a:pt x="4390" y="1424"/>
                </a:lnTo>
                <a:lnTo>
                  <a:pt x="4395" y="1434"/>
                </a:lnTo>
                <a:lnTo>
                  <a:pt x="2276" y="2364"/>
                </a:lnTo>
                <a:lnTo>
                  <a:pt x="3206" y="868"/>
                </a:lnTo>
                <a:lnTo>
                  <a:pt x="3216" y="868"/>
                </a:lnTo>
                <a:lnTo>
                  <a:pt x="3221" y="868"/>
                </a:lnTo>
                <a:lnTo>
                  <a:pt x="3216" y="863"/>
                </a:lnTo>
                <a:lnTo>
                  <a:pt x="3211" y="863"/>
                </a:lnTo>
                <a:lnTo>
                  <a:pt x="3221" y="857"/>
                </a:lnTo>
                <a:lnTo>
                  <a:pt x="3226" y="857"/>
                </a:lnTo>
                <a:lnTo>
                  <a:pt x="3221" y="852"/>
                </a:lnTo>
                <a:lnTo>
                  <a:pt x="3216" y="852"/>
                </a:lnTo>
                <a:lnTo>
                  <a:pt x="3216" y="847"/>
                </a:lnTo>
                <a:lnTo>
                  <a:pt x="3211" y="847"/>
                </a:lnTo>
                <a:lnTo>
                  <a:pt x="3211" y="852"/>
                </a:lnTo>
                <a:lnTo>
                  <a:pt x="3211" y="857"/>
                </a:lnTo>
                <a:lnTo>
                  <a:pt x="3206" y="863"/>
                </a:lnTo>
                <a:lnTo>
                  <a:pt x="3206" y="868"/>
                </a:lnTo>
                <a:lnTo>
                  <a:pt x="2276" y="2364"/>
                </a:lnTo>
                <a:lnTo>
                  <a:pt x="4375" y="1107"/>
                </a:lnTo>
                <a:lnTo>
                  <a:pt x="4380" y="1117"/>
                </a:lnTo>
                <a:lnTo>
                  <a:pt x="4390" y="1133"/>
                </a:lnTo>
                <a:lnTo>
                  <a:pt x="4390" y="1153"/>
                </a:lnTo>
                <a:lnTo>
                  <a:pt x="4375" y="1153"/>
                </a:lnTo>
                <a:lnTo>
                  <a:pt x="4369" y="1159"/>
                </a:lnTo>
                <a:lnTo>
                  <a:pt x="4375" y="1179"/>
                </a:lnTo>
                <a:lnTo>
                  <a:pt x="4380" y="1190"/>
                </a:lnTo>
                <a:lnTo>
                  <a:pt x="4395" y="1190"/>
                </a:lnTo>
                <a:lnTo>
                  <a:pt x="4395" y="1081"/>
                </a:lnTo>
                <a:lnTo>
                  <a:pt x="4375" y="1091"/>
                </a:lnTo>
                <a:lnTo>
                  <a:pt x="4369" y="1096"/>
                </a:lnTo>
                <a:lnTo>
                  <a:pt x="4375" y="1107"/>
                </a:lnTo>
                <a:lnTo>
                  <a:pt x="2276" y="2364"/>
                </a:lnTo>
                <a:lnTo>
                  <a:pt x="4390" y="2276"/>
                </a:lnTo>
                <a:lnTo>
                  <a:pt x="4395" y="2276"/>
                </a:lnTo>
                <a:lnTo>
                  <a:pt x="4395" y="2250"/>
                </a:lnTo>
                <a:lnTo>
                  <a:pt x="4385" y="2255"/>
                </a:lnTo>
                <a:lnTo>
                  <a:pt x="4380" y="2265"/>
                </a:lnTo>
                <a:lnTo>
                  <a:pt x="4385" y="2276"/>
                </a:lnTo>
                <a:lnTo>
                  <a:pt x="4385" y="2281"/>
                </a:lnTo>
                <a:lnTo>
                  <a:pt x="4390" y="2276"/>
                </a:lnTo>
                <a:lnTo>
                  <a:pt x="2276" y="2364"/>
                </a:lnTo>
                <a:lnTo>
                  <a:pt x="4177" y="1086"/>
                </a:lnTo>
                <a:lnTo>
                  <a:pt x="4177" y="1107"/>
                </a:lnTo>
                <a:lnTo>
                  <a:pt x="4182" y="1091"/>
                </a:lnTo>
                <a:lnTo>
                  <a:pt x="4177" y="1086"/>
                </a:lnTo>
                <a:lnTo>
                  <a:pt x="2276" y="2364"/>
                </a:lnTo>
                <a:lnTo>
                  <a:pt x="4240" y="972"/>
                </a:lnTo>
                <a:lnTo>
                  <a:pt x="4229" y="966"/>
                </a:lnTo>
                <a:lnTo>
                  <a:pt x="4229" y="972"/>
                </a:lnTo>
                <a:lnTo>
                  <a:pt x="4234" y="982"/>
                </a:lnTo>
                <a:lnTo>
                  <a:pt x="4234" y="987"/>
                </a:lnTo>
                <a:lnTo>
                  <a:pt x="4240" y="998"/>
                </a:lnTo>
                <a:lnTo>
                  <a:pt x="4240" y="1008"/>
                </a:lnTo>
                <a:lnTo>
                  <a:pt x="4240" y="1013"/>
                </a:lnTo>
                <a:lnTo>
                  <a:pt x="4240" y="1018"/>
                </a:lnTo>
                <a:lnTo>
                  <a:pt x="4240" y="1013"/>
                </a:lnTo>
                <a:lnTo>
                  <a:pt x="4240" y="972"/>
                </a:lnTo>
                <a:lnTo>
                  <a:pt x="2276" y="2364"/>
                </a:lnTo>
                <a:lnTo>
                  <a:pt x="4224" y="998"/>
                </a:lnTo>
                <a:lnTo>
                  <a:pt x="4219" y="1013"/>
                </a:lnTo>
                <a:lnTo>
                  <a:pt x="4214" y="1070"/>
                </a:lnTo>
                <a:lnTo>
                  <a:pt x="4214" y="1086"/>
                </a:lnTo>
                <a:lnTo>
                  <a:pt x="4219" y="1086"/>
                </a:lnTo>
                <a:lnTo>
                  <a:pt x="4224" y="998"/>
                </a:lnTo>
                <a:lnTo>
                  <a:pt x="2276" y="2364"/>
                </a:lnTo>
                <a:lnTo>
                  <a:pt x="4234" y="1065"/>
                </a:lnTo>
                <a:lnTo>
                  <a:pt x="4240" y="1055"/>
                </a:lnTo>
                <a:lnTo>
                  <a:pt x="4234" y="1024"/>
                </a:lnTo>
                <a:lnTo>
                  <a:pt x="4234" y="1018"/>
                </a:lnTo>
                <a:lnTo>
                  <a:pt x="4229" y="1039"/>
                </a:lnTo>
                <a:lnTo>
                  <a:pt x="4219" y="1070"/>
                </a:lnTo>
                <a:lnTo>
                  <a:pt x="4219" y="1086"/>
                </a:lnTo>
                <a:lnTo>
                  <a:pt x="4229" y="1081"/>
                </a:lnTo>
                <a:lnTo>
                  <a:pt x="4229" y="1091"/>
                </a:lnTo>
                <a:lnTo>
                  <a:pt x="4229" y="1102"/>
                </a:lnTo>
                <a:lnTo>
                  <a:pt x="4229" y="1096"/>
                </a:lnTo>
                <a:lnTo>
                  <a:pt x="4234" y="1065"/>
                </a:lnTo>
                <a:lnTo>
                  <a:pt x="2276" y="2364"/>
                </a:lnTo>
                <a:lnTo>
                  <a:pt x="4156" y="1003"/>
                </a:lnTo>
                <a:lnTo>
                  <a:pt x="4162" y="1013"/>
                </a:lnTo>
                <a:lnTo>
                  <a:pt x="4162" y="1003"/>
                </a:lnTo>
                <a:lnTo>
                  <a:pt x="4162" y="998"/>
                </a:lnTo>
                <a:lnTo>
                  <a:pt x="4156" y="1003"/>
                </a:lnTo>
                <a:lnTo>
                  <a:pt x="2276" y="2364"/>
                </a:lnTo>
                <a:lnTo>
                  <a:pt x="4203" y="1138"/>
                </a:lnTo>
                <a:lnTo>
                  <a:pt x="4214" y="1190"/>
                </a:lnTo>
                <a:lnTo>
                  <a:pt x="4214" y="1185"/>
                </a:lnTo>
                <a:lnTo>
                  <a:pt x="4203" y="1122"/>
                </a:lnTo>
                <a:lnTo>
                  <a:pt x="4203" y="1138"/>
                </a:lnTo>
                <a:lnTo>
                  <a:pt x="2276" y="2364"/>
                </a:lnTo>
                <a:lnTo>
                  <a:pt x="4167" y="1159"/>
                </a:lnTo>
                <a:lnTo>
                  <a:pt x="4156" y="1050"/>
                </a:lnTo>
                <a:lnTo>
                  <a:pt x="4162" y="1143"/>
                </a:lnTo>
                <a:lnTo>
                  <a:pt x="4167" y="1159"/>
                </a:lnTo>
                <a:lnTo>
                  <a:pt x="2276" y="2364"/>
                </a:lnTo>
                <a:lnTo>
                  <a:pt x="4110" y="909"/>
                </a:lnTo>
                <a:lnTo>
                  <a:pt x="4110" y="894"/>
                </a:lnTo>
                <a:lnTo>
                  <a:pt x="4104" y="904"/>
                </a:lnTo>
                <a:lnTo>
                  <a:pt x="4110" y="909"/>
                </a:lnTo>
                <a:lnTo>
                  <a:pt x="2276" y="2364"/>
                </a:lnTo>
                <a:lnTo>
                  <a:pt x="4146" y="961"/>
                </a:lnTo>
                <a:lnTo>
                  <a:pt x="4146" y="972"/>
                </a:lnTo>
                <a:lnTo>
                  <a:pt x="4151" y="951"/>
                </a:lnTo>
                <a:lnTo>
                  <a:pt x="4146" y="940"/>
                </a:lnTo>
                <a:lnTo>
                  <a:pt x="4141" y="935"/>
                </a:lnTo>
                <a:lnTo>
                  <a:pt x="4141" y="956"/>
                </a:lnTo>
                <a:lnTo>
                  <a:pt x="4146" y="982"/>
                </a:lnTo>
                <a:lnTo>
                  <a:pt x="4146" y="977"/>
                </a:lnTo>
                <a:lnTo>
                  <a:pt x="4146" y="972"/>
                </a:lnTo>
                <a:lnTo>
                  <a:pt x="4146" y="961"/>
                </a:lnTo>
                <a:lnTo>
                  <a:pt x="2276" y="2364"/>
                </a:lnTo>
                <a:lnTo>
                  <a:pt x="3741" y="63"/>
                </a:lnTo>
                <a:lnTo>
                  <a:pt x="3736" y="68"/>
                </a:lnTo>
                <a:lnTo>
                  <a:pt x="3741" y="68"/>
                </a:lnTo>
                <a:lnTo>
                  <a:pt x="3741" y="63"/>
                </a:lnTo>
                <a:lnTo>
                  <a:pt x="2276" y="2364"/>
                </a:lnTo>
                <a:lnTo>
                  <a:pt x="3730" y="31"/>
                </a:lnTo>
                <a:lnTo>
                  <a:pt x="3730" y="37"/>
                </a:lnTo>
                <a:lnTo>
                  <a:pt x="3736" y="42"/>
                </a:lnTo>
                <a:lnTo>
                  <a:pt x="3736" y="37"/>
                </a:lnTo>
                <a:lnTo>
                  <a:pt x="3741" y="37"/>
                </a:lnTo>
                <a:lnTo>
                  <a:pt x="3746" y="31"/>
                </a:lnTo>
                <a:lnTo>
                  <a:pt x="3746" y="26"/>
                </a:lnTo>
                <a:lnTo>
                  <a:pt x="3746" y="21"/>
                </a:lnTo>
                <a:lnTo>
                  <a:pt x="3746" y="16"/>
                </a:lnTo>
                <a:lnTo>
                  <a:pt x="3741" y="16"/>
                </a:lnTo>
                <a:lnTo>
                  <a:pt x="3736" y="16"/>
                </a:lnTo>
                <a:lnTo>
                  <a:pt x="3736" y="21"/>
                </a:lnTo>
                <a:lnTo>
                  <a:pt x="3730" y="21"/>
                </a:lnTo>
                <a:lnTo>
                  <a:pt x="3730" y="26"/>
                </a:lnTo>
                <a:lnTo>
                  <a:pt x="3730" y="31"/>
                </a:lnTo>
                <a:lnTo>
                  <a:pt x="2276" y="2364"/>
                </a:lnTo>
                <a:lnTo>
                  <a:pt x="3777" y="37"/>
                </a:lnTo>
                <a:lnTo>
                  <a:pt x="3777" y="42"/>
                </a:lnTo>
                <a:lnTo>
                  <a:pt x="3782" y="42"/>
                </a:lnTo>
                <a:lnTo>
                  <a:pt x="3782" y="37"/>
                </a:lnTo>
                <a:lnTo>
                  <a:pt x="3777" y="37"/>
                </a:lnTo>
                <a:lnTo>
                  <a:pt x="2276" y="2364"/>
                </a:lnTo>
                <a:lnTo>
                  <a:pt x="4037" y="265"/>
                </a:lnTo>
                <a:lnTo>
                  <a:pt x="4037" y="270"/>
                </a:lnTo>
                <a:lnTo>
                  <a:pt x="4042" y="270"/>
                </a:lnTo>
                <a:lnTo>
                  <a:pt x="4042" y="265"/>
                </a:lnTo>
                <a:lnTo>
                  <a:pt x="4037" y="265"/>
                </a:lnTo>
                <a:lnTo>
                  <a:pt x="2276" y="2364"/>
                </a:lnTo>
                <a:lnTo>
                  <a:pt x="4307" y="961"/>
                </a:lnTo>
                <a:lnTo>
                  <a:pt x="4281" y="1102"/>
                </a:lnTo>
                <a:lnTo>
                  <a:pt x="4271" y="1081"/>
                </a:lnTo>
                <a:lnTo>
                  <a:pt x="4271" y="1091"/>
                </a:lnTo>
                <a:lnTo>
                  <a:pt x="4271" y="1096"/>
                </a:lnTo>
                <a:lnTo>
                  <a:pt x="4271" y="1091"/>
                </a:lnTo>
                <a:lnTo>
                  <a:pt x="4266" y="1086"/>
                </a:lnTo>
                <a:lnTo>
                  <a:pt x="4271" y="1133"/>
                </a:lnTo>
                <a:lnTo>
                  <a:pt x="4271" y="1148"/>
                </a:lnTo>
                <a:lnTo>
                  <a:pt x="4276" y="1143"/>
                </a:lnTo>
                <a:lnTo>
                  <a:pt x="4276" y="1133"/>
                </a:lnTo>
                <a:lnTo>
                  <a:pt x="4281" y="1164"/>
                </a:lnTo>
                <a:lnTo>
                  <a:pt x="4286" y="1190"/>
                </a:lnTo>
                <a:lnTo>
                  <a:pt x="4286" y="1247"/>
                </a:lnTo>
                <a:lnTo>
                  <a:pt x="4286" y="1263"/>
                </a:lnTo>
                <a:lnTo>
                  <a:pt x="4292" y="1257"/>
                </a:lnTo>
                <a:lnTo>
                  <a:pt x="4292" y="1268"/>
                </a:lnTo>
                <a:lnTo>
                  <a:pt x="4292" y="1257"/>
                </a:lnTo>
                <a:lnTo>
                  <a:pt x="4292" y="1237"/>
                </a:lnTo>
                <a:lnTo>
                  <a:pt x="4302" y="1273"/>
                </a:lnTo>
                <a:lnTo>
                  <a:pt x="4307" y="1263"/>
                </a:lnTo>
                <a:lnTo>
                  <a:pt x="4312" y="1242"/>
                </a:lnTo>
                <a:lnTo>
                  <a:pt x="4312" y="1200"/>
                </a:lnTo>
                <a:lnTo>
                  <a:pt x="4302" y="1148"/>
                </a:lnTo>
                <a:lnTo>
                  <a:pt x="4297" y="1122"/>
                </a:lnTo>
                <a:lnTo>
                  <a:pt x="4281" y="1102"/>
                </a:lnTo>
                <a:lnTo>
                  <a:pt x="4312" y="956"/>
                </a:lnTo>
                <a:lnTo>
                  <a:pt x="4307" y="961"/>
                </a:lnTo>
                <a:lnTo>
                  <a:pt x="2276" y="2364"/>
                </a:lnTo>
                <a:lnTo>
                  <a:pt x="4276" y="1034"/>
                </a:lnTo>
                <a:lnTo>
                  <a:pt x="4276" y="1013"/>
                </a:lnTo>
                <a:lnTo>
                  <a:pt x="4271" y="998"/>
                </a:lnTo>
                <a:lnTo>
                  <a:pt x="4255" y="982"/>
                </a:lnTo>
                <a:lnTo>
                  <a:pt x="4240" y="972"/>
                </a:lnTo>
                <a:lnTo>
                  <a:pt x="4245" y="987"/>
                </a:lnTo>
                <a:lnTo>
                  <a:pt x="4245" y="1003"/>
                </a:lnTo>
                <a:lnTo>
                  <a:pt x="4245" y="998"/>
                </a:lnTo>
                <a:lnTo>
                  <a:pt x="4250" y="982"/>
                </a:lnTo>
                <a:lnTo>
                  <a:pt x="4250" y="998"/>
                </a:lnTo>
                <a:lnTo>
                  <a:pt x="4250" y="1024"/>
                </a:lnTo>
                <a:lnTo>
                  <a:pt x="4245" y="1050"/>
                </a:lnTo>
                <a:lnTo>
                  <a:pt x="4250" y="1060"/>
                </a:lnTo>
                <a:lnTo>
                  <a:pt x="4255" y="1055"/>
                </a:lnTo>
                <a:lnTo>
                  <a:pt x="4255" y="1086"/>
                </a:lnTo>
                <a:lnTo>
                  <a:pt x="4260" y="1122"/>
                </a:lnTo>
                <a:lnTo>
                  <a:pt x="4260" y="1128"/>
                </a:lnTo>
                <a:lnTo>
                  <a:pt x="4260" y="1122"/>
                </a:lnTo>
                <a:lnTo>
                  <a:pt x="4260" y="1107"/>
                </a:lnTo>
                <a:lnTo>
                  <a:pt x="4260" y="1060"/>
                </a:lnTo>
                <a:lnTo>
                  <a:pt x="4260" y="1050"/>
                </a:lnTo>
                <a:lnTo>
                  <a:pt x="4266" y="1070"/>
                </a:lnTo>
                <a:lnTo>
                  <a:pt x="4276" y="1034"/>
                </a:lnTo>
                <a:lnTo>
                  <a:pt x="2276" y="2364"/>
                </a:lnTo>
                <a:lnTo>
                  <a:pt x="4307" y="1361"/>
                </a:lnTo>
                <a:lnTo>
                  <a:pt x="4307" y="1382"/>
                </a:lnTo>
                <a:lnTo>
                  <a:pt x="4307" y="1372"/>
                </a:lnTo>
                <a:lnTo>
                  <a:pt x="4307" y="1361"/>
                </a:lnTo>
                <a:lnTo>
                  <a:pt x="2276" y="2364"/>
                </a:lnTo>
                <a:lnTo>
                  <a:pt x="4286" y="1263"/>
                </a:lnTo>
                <a:lnTo>
                  <a:pt x="4281" y="1190"/>
                </a:lnTo>
                <a:lnTo>
                  <a:pt x="4286" y="1252"/>
                </a:lnTo>
                <a:lnTo>
                  <a:pt x="4286" y="1263"/>
                </a:lnTo>
                <a:lnTo>
                  <a:pt x="2276" y="2364"/>
                </a:lnTo>
                <a:lnTo>
                  <a:pt x="31" y="1434"/>
                </a:lnTo>
                <a:lnTo>
                  <a:pt x="37" y="1434"/>
                </a:lnTo>
                <a:lnTo>
                  <a:pt x="37" y="1429"/>
                </a:lnTo>
                <a:lnTo>
                  <a:pt x="31" y="1434"/>
                </a:lnTo>
                <a:lnTo>
                  <a:pt x="2276" y="2364"/>
                </a:lnTo>
                <a:lnTo>
                  <a:pt x="16" y="1418"/>
                </a:lnTo>
                <a:lnTo>
                  <a:pt x="16" y="1413"/>
                </a:lnTo>
                <a:lnTo>
                  <a:pt x="0" y="1418"/>
                </a:lnTo>
                <a:lnTo>
                  <a:pt x="0" y="1429"/>
                </a:lnTo>
                <a:lnTo>
                  <a:pt x="11" y="1424"/>
                </a:lnTo>
                <a:lnTo>
                  <a:pt x="16" y="1418"/>
                </a:lnTo>
                <a:lnTo>
                  <a:pt x="2276" y="2364"/>
                </a:lnTo>
                <a:lnTo>
                  <a:pt x="11" y="1424"/>
                </a:lnTo>
                <a:lnTo>
                  <a:pt x="16" y="1424"/>
                </a:lnTo>
                <a:lnTo>
                  <a:pt x="21" y="1418"/>
                </a:lnTo>
                <a:lnTo>
                  <a:pt x="11" y="1424"/>
                </a:lnTo>
                <a:lnTo>
                  <a:pt x="2276" y="2364"/>
                </a:lnTo>
                <a:lnTo>
                  <a:pt x="11" y="1424"/>
                </a:lnTo>
                <a:lnTo>
                  <a:pt x="16" y="1418"/>
                </a:lnTo>
                <a:lnTo>
                  <a:pt x="16" y="1424"/>
                </a:lnTo>
                <a:lnTo>
                  <a:pt x="11" y="1424"/>
                </a:lnTo>
                <a:lnTo>
                  <a:pt x="2276" y="2364"/>
                </a:lnTo>
                <a:lnTo>
                  <a:pt x="63" y="1450"/>
                </a:lnTo>
                <a:lnTo>
                  <a:pt x="52" y="1455"/>
                </a:lnTo>
                <a:lnTo>
                  <a:pt x="57" y="1455"/>
                </a:lnTo>
                <a:lnTo>
                  <a:pt x="63" y="1450"/>
                </a:lnTo>
                <a:lnTo>
                  <a:pt x="2276" y="2364"/>
                </a:lnTo>
                <a:lnTo>
                  <a:pt x="42" y="1434"/>
                </a:lnTo>
                <a:lnTo>
                  <a:pt x="52" y="1429"/>
                </a:lnTo>
                <a:lnTo>
                  <a:pt x="57" y="1429"/>
                </a:lnTo>
                <a:lnTo>
                  <a:pt x="52" y="1429"/>
                </a:lnTo>
                <a:lnTo>
                  <a:pt x="42" y="1434"/>
                </a:lnTo>
                <a:lnTo>
                  <a:pt x="2276" y="2364"/>
                </a:lnTo>
                <a:lnTo>
                  <a:pt x="135" y="1476"/>
                </a:lnTo>
                <a:lnTo>
                  <a:pt x="125" y="1481"/>
                </a:lnTo>
                <a:lnTo>
                  <a:pt x="130" y="1481"/>
                </a:lnTo>
                <a:lnTo>
                  <a:pt x="135" y="1476"/>
                </a:lnTo>
                <a:lnTo>
                  <a:pt x="2276" y="2364"/>
                </a:lnTo>
                <a:lnTo>
                  <a:pt x="0" y="1450"/>
                </a:lnTo>
                <a:lnTo>
                  <a:pt x="5" y="1444"/>
                </a:lnTo>
                <a:lnTo>
                  <a:pt x="16" y="1444"/>
                </a:lnTo>
                <a:lnTo>
                  <a:pt x="16" y="1439"/>
                </a:lnTo>
                <a:lnTo>
                  <a:pt x="0" y="1450"/>
                </a:lnTo>
                <a:lnTo>
                  <a:pt x="2276" y="2364"/>
                </a:lnTo>
                <a:lnTo>
                  <a:pt x="42" y="1408"/>
                </a:lnTo>
                <a:lnTo>
                  <a:pt x="47" y="1403"/>
                </a:lnTo>
                <a:lnTo>
                  <a:pt x="42" y="1403"/>
                </a:lnTo>
                <a:lnTo>
                  <a:pt x="42" y="1408"/>
                </a:lnTo>
                <a:lnTo>
                  <a:pt x="2276" y="2364"/>
                </a:lnTo>
                <a:lnTo>
                  <a:pt x="229" y="1330"/>
                </a:lnTo>
                <a:lnTo>
                  <a:pt x="229" y="1325"/>
                </a:lnTo>
                <a:lnTo>
                  <a:pt x="224" y="1325"/>
                </a:lnTo>
                <a:lnTo>
                  <a:pt x="218" y="1330"/>
                </a:lnTo>
                <a:lnTo>
                  <a:pt x="213" y="1335"/>
                </a:lnTo>
                <a:lnTo>
                  <a:pt x="218" y="1335"/>
                </a:lnTo>
                <a:lnTo>
                  <a:pt x="213" y="1335"/>
                </a:lnTo>
                <a:lnTo>
                  <a:pt x="218" y="1335"/>
                </a:lnTo>
                <a:lnTo>
                  <a:pt x="224" y="1335"/>
                </a:lnTo>
                <a:lnTo>
                  <a:pt x="229" y="1330"/>
                </a:lnTo>
                <a:lnTo>
                  <a:pt x="2276" y="2364"/>
                </a:lnTo>
                <a:lnTo>
                  <a:pt x="156" y="1387"/>
                </a:lnTo>
                <a:lnTo>
                  <a:pt x="161" y="1387"/>
                </a:lnTo>
                <a:lnTo>
                  <a:pt x="161" y="1382"/>
                </a:lnTo>
                <a:lnTo>
                  <a:pt x="166" y="1377"/>
                </a:lnTo>
                <a:lnTo>
                  <a:pt x="161" y="1377"/>
                </a:lnTo>
                <a:lnTo>
                  <a:pt x="156" y="1377"/>
                </a:lnTo>
                <a:lnTo>
                  <a:pt x="151" y="1377"/>
                </a:lnTo>
                <a:lnTo>
                  <a:pt x="151" y="1382"/>
                </a:lnTo>
                <a:lnTo>
                  <a:pt x="146" y="1382"/>
                </a:lnTo>
                <a:lnTo>
                  <a:pt x="146" y="1387"/>
                </a:lnTo>
                <a:lnTo>
                  <a:pt x="146" y="1392"/>
                </a:lnTo>
                <a:lnTo>
                  <a:pt x="146" y="1387"/>
                </a:lnTo>
                <a:lnTo>
                  <a:pt x="146" y="1392"/>
                </a:lnTo>
                <a:lnTo>
                  <a:pt x="151" y="1392"/>
                </a:lnTo>
                <a:lnTo>
                  <a:pt x="151" y="1387"/>
                </a:lnTo>
                <a:lnTo>
                  <a:pt x="151" y="1392"/>
                </a:lnTo>
                <a:lnTo>
                  <a:pt x="151" y="1387"/>
                </a:lnTo>
                <a:lnTo>
                  <a:pt x="156" y="1387"/>
                </a:lnTo>
                <a:lnTo>
                  <a:pt x="2276" y="2364"/>
                </a:lnTo>
                <a:lnTo>
                  <a:pt x="172" y="1398"/>
                </a:lnTo>
                <a:lnTo>
                  <a:pt x="166" y="1403"/>
                </a:lnTo>
                <a:lnTo>
                  <a:pt x="156" y="1408"/>
                </a:lnTo>
                <a:lnTo>
                  <a:pt x="161" y="1408"/>
                </a:lnTo>
                <a:lnTo>
                  <a:pt x="161" y="1413"/>
                </a:lnTo>
                <a:lnTo>
                  <a:pt x="166" y="1408"/>
                </a:lnTo>
                <a:lnTo>
                  <a:pt x="161" y="1408"/>
                </a:lnTo>
                <a:lnTo>
                  <a:pt x="172" y="1403"/>
                </a:lnTo>
                <a:lnTo>
                  <a:pt x="172" y="1398"/>
                </a:lnTo>
                <a:lnTo>
                  <a:pt x="2276" y="2364"/>
                </a:lnTo>
                <a:lnTo>
                  <a:pt x="146" y="1341"/>
                </a:lnTo>
                <a:lnTo>
                  <a:pt x="151" y="1341"/>
                </a:lnTo>
                <a:lnTo>
                  <a:pt x="151" y="1335"/>
                </a:lnTo>
                <a:lnTo>
                  <a:pt x="156" y="1335"/>
                </a:lnTo>
                <a:lnTo>
                  <a:pt x="151" y="1335"/>
                </a:lnTo>
                <a:lnTo>
                  <a:pt x="146" y="1335"/>
                </a:lnTo>
                <a:lnTo>
                  <a:pt x="146" y="1341"/>
                </a:lnTo>
                <a:lnTo>
                  <a:pt x="2276" y="2364"/>
                </a:lnTo>
                <a:lnTo>
                  <a:pt x="94" y="1429"/>
                </a:lnTo>
                <a:lnTo>
                  <a:pt x="99" y="1429"/>
                </a:lnTo>
                <a:lnTo>
                  <a:pt x="99" y="1424"/>
                </a:lnTo>
                <a:lnTo>
                  <a:pt x="99" y="1418"/>
                </a:lnTo>
                <a:lnTo>
                  <a:pt x="89" y="1424"/>
                </a:lnTo>
                <a:lnTo>
                  <a:pt x="89" y="1429"/>
                </a:lnTo>
                <a:lnTo>
                  <a:pt x="83" y="1429"/>
                </a:lnTo>
                <a:lnTo>
                  <a:pt x="89" y="1429"/>
                </a:lnTo>
                <a:lnTo>
                  <a:pt x="94" y="1429"/>
                </a:lnTo>
                <a:lnTo>
                  <a:pt x="2276" y="2364"/>
                </a:lnTo>
                <a:lnTo>
                  <a:pt x="125" y="1418"/>
                </a:lnTo>
                <a:lnTo>
                  <a:pt x="114" y="1429"/>
                </a:lnTo>
                <a:lnTo>
                  <a:pt x="114" y="1424"/>
                </a:lnTo>
                <a:lnTo>
                  <a:pt x="114" y="1429"/>
                </a:lnTo>
                <a:lnTo>
                  <a:pt x="99" y="1429"/>
                </a:lnTo>
                <a:lnTo>
                  <a:pt x="99" y="1434"/>
                </a:lnTo>
                <a:lnTo>
                  <a:pt x="94" y="1434"/>
                </a:lnTo>
                <a:lnTo>
                  <a:pt x="99" y="1434"/>
                </a:lnTo>
                <a:lnTo>
                  <a:pt x="94" y="1439"/>
                </a:lnTo>
                <a:lnTo>
                  <a:pt x="99" y="1439"/>
                </a:lnTo>
                <a:lnTo>
                  <a:pt x="109" y="1434"/>
                </a:lnTo>
                <a:lnTo>
                  <a:pt x="114" y="1429"/>
                </a:lnTo>
                <a:lnTo>
                  <a:pt x="125" y="1424"/>
                </a:lnTo>
                <a:lnTo>
                  <a:pt x="125" y="1418"/>
                </a:lnTo>
                <a:lnTo>
                  <a:pt x="2276" y="2364"/>
                </a:lnTo>
                <a:lnTo>
                  <a:pt x="166" y="1341"/>
                </a:lnTo>
                <a:lnTo>
                  <a:pt x="166" y="1335"/>
                </a:lnTo>
                <a:lnTo>
                  <a:pt x="161" y="1335"/>
                </a:lnTo>
                <a:lnTo>
                  <a:pt x="156" y="1335"/>
                </a:lnTo>
                <a:lnTo>
                  <a:pt x="156" y="1341"/>
                </a:lnTo>
                <a:lnTo>
                  <a:pt x="151" y="1341"/>
                </a:lnTo>
                <a:lnTo>
                  <a:pt x="156" y="1346"/>
                </a:lnTo>
                <a:lnTo>
                  <a:pt x="161" y="1346"/>
                </a:lnTo>
                <a:lnTo>
                  <a:pt x="166" y="1341"/>
                </a:lnTo>
                <a:lnTo>
                  <a:pt x="2276" y="2364"/>
                </a:lnTo>
                <a:lnTo>
                  <a:pt x="114" y="1387"/>
                </a:lnTo>
                <a:lnTo>
                  <a:pt x="120" y="1387"/>
                </a:lnTo>
                <a:lnTo>
                  <a:pt x="125" y="1387"/>
                </a:lnTo>
                <a:lnTo>
                  <a:pt x="130" y="1382"/>
                </a:lnTo>
                <a:lnTo>
                  <a:pt x="135" y="1377"/>
                </a:lnTo>
                <a:lnTo>
                  <a:pt x="125" y="1377"/>
                </a:lnTo>
                <a:lnTo>
                  <a:pt x="120" y="1382"/>
                </a:lnTo>
                <a:lnTo>
                  <a:pt x="114" y="1382"/>
                </a:lnTo>
                <a:lnTo>
                  <a:pt x="114" y="1387"/>
                </a:lnTo>
                <a:lnTo>
                  <a:pt x="2276" y="2364"/>
                </a:lnTo>
                <a:lnTo>
                  <a:pt x="3076" y="2359"/>
                </a:lnTo>
                <a:lnTo>
                  <a:pt x="3081" y="2338"/>
                </a:lnTo>
                <a:lnTo>
                  <a:pt x="3081" y="2328"/>
                </a:lnTo>
                <a:lnTo>
                  <a:pt x="3071" y="2317"/>
                </a:lnTo>
                <a:lnTo>
                  <a:pt x="3065" y="2317"/>
                </a:lnTo>
                <a:lnTo>
                  <a:pt x="3065" y="2343"/>
                </a:lnTo>
                <a:lnTo>
                  <a:pt x="3071" y="2359"/>
                </a:lnTo>
                <a:lnTo>
                  <a:pt x="3076" y="2359"/>
                </a:lnTo>
                <a:lnTo>
                  <a:pt x="2276" y="2364"/>
                </a:lnTo>
                <a:lnTo>
                  <a:pt x="3200" y="1990"/>
                </a:lnTo>
                <a:lnTo>
                  <a:pt x="3195" y="2000"/>
                </a:lnTo>
                <a:lnTo>
                  <a:pt x="3195" y="2011"/>
                </a:lnTo>
                <a:lnTo>
                  <a:pt x="3211" y="1985"/>
                </a:lnTo>
                <a:lnTo>
                  <a:pt x="3200" y="1990"/>
                </a:lnTo>
                <a:lnTo>
                  <a:pt x="2276" y="2364"/>
                </a:lnTo>
                <a:lnTo>
                  <a:pt x="3221" y="2016"/>
                </a:lnTo>
                <a:lnTo>
                  <a:pt x="3200" y="2021"/>
                </a:lnTo>
                <a:lnTo>
                  <a:pt x="3206" y="2031"/>
                </a:lnTo>
                <a:lnTo>
                  <a:pt x="3221" y="2016"/>
                </a:lnTo>
                <a:lnTo>
                  <a:pt x="2276" y="2364"/>
                </a:lnTo>
                <a:lnTo>
                  <a:pt x="3206" y="1912"/>
                </a:lnTo>
                <a:lnTo>
                  <a:pt x="3185" y="1912"/>
                </a:lnTo>
                <a:lnTo>
                  <a:pt x="3175" y="1902"/>
                </a:lnTo>
                <a:lnTo>
                  <a:pt x="3169" y="1896"/>
                </a:lnTo>
                <a:lnTo>
                  <a:pt x="3169" y="1907"/>
                </a:lnTo>
                <a:lnTo>
                  <a:pt x="3175" y="1917"/>
                </a:lnTo>
                <a:lnTo>
                  <a:pt x="3180" y="1933"/>
                </a:lnTo>
                <a:lnTo>
                  <a:pt x="3185" y="1948"/>
                </a:lnTo>
                <a:lnTo>
                  <a:pt x="3180" y="1969"/>
                </a:lnTo>
                <a:lnTo>
                  <a:pt x="3180" y="1979"/>
                </a:lnTo>
                <a:lnTo>
                  <a:pt x="3190" y="1969"/>
                </a:lnTo>
                <a:lnTo>
                  <a:pt x="3195" y="1964"/>
                </a:lnTo>
                <a:lnTo>
                  <a:pt x="3206" y="1964"/>
                </a:lnTo>
                <a:lnTo>
                  <a:pt x="3211" y="1969"/>
                </a:lnTo>
                <a:lnTo>
                  <a:pt x="3216" y="1964"/>
                </a:lnTo>
                <a:lnTo>
                  <a:pt x="3226" y="1954"/>
                </a:lnTo>
                <a:lnTo>
                  <a:pt x="3237" y="1938"/>
                </a:lnTo>
                <a:lnTo>
                  <a:pt x="3232" y="1933"/>
                </a:lnTo>
                <a:lnTo>
                  <a:pt x="3226" y="1938"/>
                </a:lnTo>
                <a:lnTo>
                  <a:pt x="3211" y="1948"/>
                </a:lnTo>
                <a:lnTo>
                  <a:pt x="3211" y="1943"/>
                </a:lnTo>
                <a:lnTo>
                  <a:pt x="3211" y="1938"/>
                </a:lnTo>
                <a:lnTo>
                  <a:pt x="3221" y="1907"/>
                </a:lnTo>
                <a:lnTo>
                  <a:pt x="3206" y="1912"/>
                </a:lnTo>
                <a:lnTo>
                  <a:pt x="2276" y="2364"/>
                </a:lnTo>
                <a:lnTo>
                  <a:pt x="322" y="2322"/>
                </a:lnTo>
                <a:lnTo>
                  <a:pt x="327" y="2317"/>
                </a:lnTo>
                <a:lnTo>
                  <a:pt x="327" y="2302"/>
                </a:lnTo>
                <a:lnTo>
                  <a:pt x="327" y="2291"/>
                </a:lnTo>
                <a:lnTo>
                  <a:pt x="322" y="2307"/>
                </a:lnTo>
                <a:lnTo>
                  <a:pt x="322" y="2322"/>
                </a:lnTo>
                <a:lnTo>
                  <a:pt x="2276" y="2364"/>
                </a:lnTo>
                <a:lnTo>
                  <a:pt x="3029" y="1979"/>
                </a:lnTo>
                <a:lnTo>
                  <a:pt x="3029" y="1969"/>
                </a:lnTo>
                <a:lnTo>
                  <a:pt x="3034" y="1959"/>
                </a:lnTo>
                <a:lnTo>
                  <a:pt x="3034" y="1954"/>
                </a:lnTo>
                <a:lnTo>
                  <a:pt x="3034" y="1948"/>
                </a:lnTo>
                <a:lnTo>
                  <a:pt x="3024" y="1954"/>
                </a:lnTo>
                <a:lnTo>
                  <a:pt x="3019" y="1959"/>
                </a:lnTo>
                <a:lnTo>
                  <a:pt x="3019" y="1964"/>
                </a:lnTo>
                <a:lnTo>
                  <a:pt x="3024" y="1964"/>
                </a:lnTo>
                <a:lnTo>
                  <a:pt x="3024" y="1969"/>
                </a:lnTo>
                <a:lnTo>
                  <a:pt x="3024" y="1979"/>
                </a:lnTo>
                <a:lnTo>
                  <a:pt x="3019" y="1985"/>
                </a:lnTo>
                <a:lnTo>
                  <a:pt x="3029" y="1979"/>
                </a:lnTo>
                <a:lnTo>
                  <a:pt x="2276" y="2364"/>
                </a:lnTo>
                <a:lnTo>
                  <a:pt x="63" y="1398"/>
                </a:lnTo>
                <a:lnTo>
                  <a:pt x="63" y="1392"/>
                </a:lnTo>
                <a:lnTo>
                  <a:pt x="57" y="1392"/>
                </a:lnTo>
                <a:lnTo>
                  <a:pt x="63" y="1398"/>
                </a:lnTo>
                <a:lnTo>
                  <a:pt x="57" y="1398"/>
                </a:lnTo>
                <a:lnTo>
                  <a:pt x="63" y="1398"/>
                </a:lnTo>
                <a:lnTo>
                  <a:pt x="2276" y="2364"/>
                </a:lnTo>
                <a:lnTo>
                  <a:pt x="3388" y="1195"/>
                </a:lnTo>
                <a:lnTo>
                  <a:pt x="3393" y="1153"/>
                </a:lnTo>
                <a:lnTo>
                  <a:pt x="3382" y="1190"/>
                </a:lnTo>
                <a:lnTo>
                  <a:pt x="3377" y="1211"/>
                </a:lnTo>
                <a:lnTo>
                  <a:pt x="3377" y="1221"/>
                </a:lnTo>
                <a:lnTo>
                  <a:pt x="3382" y="1216"/>
                </a:lnTo>
                <a:lnTo>
                  <a:pt x="3388" y="1195"/>
                </a:lnTo>
                <a:lnTo>
                  <a:pt x="2276" y="2364"/>
                </a:lnTo>
                <a:lnTo>
                  <a:pt x="3465" y="1128"/>
                </a:lnTo>
                <a:lnTo>
                  <a:pt x="3471" y="1107"/>
                </a:lnTo>
                <a:lnTo>
                  <a:pt x="3476" y="1102"/>
                </a:lnTo>
                <a:lnTo>
                  <a:pt x="3481" y="1102"/>
                </a:lnTo>
                <a:lnTo>
                  <a:pt x="3481" y="1086"/>
                </a:lnTo>
                <a:lnTo>
                  <a:pt x="3481" y="1076"/>
                </a:lnTo>
                <a:lnTo>
                  <a:pt x="3476" y="1076"/>
                </a:lnTo>
                <a:lnTo>
                  <a:pt x="3476" y="1086"/>
                </a:lnTo>
                <a:lnTo>
                  <a:pt x="3471" y="1076"/>
                </a:lnTo>
                <a:lnTo>
                  <a:pt x="3471" y="1060"/>
                </a:lnTo>
                <a:lnTo>
                  <a:pt x="3465" y="1091"/>
                </a:lnTo>
                <a:lnTo>
                  <a:pt x="3460" y="1122"/>
                </a:lnTo>
                <a:lnTo>
                  <a:pt x="3465" y="1128"/>
                </a:lnTo>
                <a:lnTo>
                  <a:pt x="2276" y="2364"/>
                </a:lnTo>
                <a:lnTo>
                  <a:pt x="3263" y="1699"/>
                </a:lnTo>
                <a:lnTo>
                  <a:pt x="3263" y="1694"/>
                </a:lnTo>
                <a:lnTo>
                  <a:pt x="3252" y="1694"/>
                </a:lnTo>
                <a:lnTo>
                  <a:pt x="3237" y="1704"/>
                </a:lnTo>
                <a:lnTo>
                  <a:pt x="3232" y="1720"/>
                </a:lnTo>
                <a:lnTo>
                  <a:pt x="3242" y="1715"/>
                </a:lnTo>
                <a:lnTo>
                  <a:pt x="3263" y="1699"/>
                </a:lnTo>
                <a:lnTo>
                  <a:pt x="2276" y="2364"/>
                </a:lnTo>
                <a:lnTo>
                  <a:pt x="3237" y="2047"/>
                </a:lnTo>
                <a:lnTo>
                  <a:pt x="3247" y="2047"/>
                </a:lnTo>
                <a:lnTo>
                  <a:pt x="3237" y="2037"/>
                </a:lnTo>
                <a:lnTo>
                  <a:pt x="3226" y="2031"/>
                </a:lnTo>
                <a:lnTo>
                  <a:pt x="3226" y="2026"/>
                </a:lnTo>
                <a:lnTo>
                  <a:pt x="3221" y="2031"/>
                </a:lnTo>
                <a:lnTo>
                  <a:pt x="3216" y="2042"/>
                </a:lnTo>
                <a:lnTo>
                  <a:pt x="3226" y="2057"/>
                </a:lnTo>
                <a:lnTo>
                  <a:pt x="3237" y="2047"/>
                </a:lnTo>
                <a:lnTo>
                  <a:pt x="2276" y="2364"/>
                </a:lnTo>
                <a:lnTo>
                  <a:pt x="3159" y="1772"/>
                </a:lnTo>
                <a:lnTo>
                  <a:pt x="3159" y="1798"/>
                </a:lnTo>
                <a:lnTo>
                  <a:pt x="3164" y="1808"/>
                </a:lnTo>
                <a:lnTo>
                  <a:pt x="3169" y="1808"/>
                </a:lnTo>
                <a:lnTo>
                  <a:pt x="3175" y="1803"/>
                </a:lnTo>
                <a:lnTo>
                  <a:pt x="3190" y="1792"/>
                </a:lnTo>
                <a:lnTo>
                  <a:pt x="3200" y="1772"/>
                </a:lnTo>
                <a:lnTo>
                  <a:pt x="3211" y="1751"/>
                </a:lnTo>
                <a:lnTo>
                  <a:pt x="3200" y="1751"/>
                </a:lnTo>
                <a:lnTo>
                  <a:pt x="3190" y="1751"/>
                </a:lnTo>
                <a:lnTo>
                  <a:pt x="3175" y="1756"/>
                </a:lnTo>
                <a:lnTo>
                  <a:pt x="3159" y="1772"/>
                </a:lnTo>
                <a:lnTo>
                  <a:pt x="2276" y="2364"/>
                </a:lnTo>
                <a:lnTo>
                  <a:pt x="3517" y="1200"/>
                </a:lnTo>
                <a:lnTo>
                  <a:pt x="3507" y="1211"/>
                </a:lnTo>
                <a:lnTo>
                  <a:pt x="3507" y="1221"/>
                </a:lnTo>
                <a:lnTo>
                  <a:pt x="3512" y="1221"/>
                </a:lnTo>
                <a:lnTo>
                  <a:pt x="3523" y="1211"/>
                </a:lnTo>
                <a:lnTo>
                  <a:pt x="3523" y="1200"/>
                </a:lnTo>
                <a:lnTo>
                  <a:pt x="3517" y="1200"/>
                </a:lnTo>
                <a:lnTo>
                  <a:pt x="2276" y="2364"/>
                </a:lnTo>
                <a:lnTo>
                  <a:pt x="5" y="1460"/>
                </a:lnTo>
                <a:lnTo>
                  <a:pt x="5" y="1455"/>
                </a:lnTo>
                <a:lnTo>
                  <a:pt x="5" y="1450"/>
                </a:lnTo>
                <a:lnTo>
                  <a:pt x="11" y="1450"/>
                </a:lnTo>
                <a:lnTo>
                  <a:pt x="5" y="1450"/>
                </a:lnTo>
                <a:lnTo>
                  <a:pt x="0" y="1450"/>
                </a:lnTo>
                <a:lnTo>
                  <a:pt x="0" y="1460"/>
                </a:lnTo>
                <a:lnTo>
                  <a:pt x="5" y="1460"/>
                </a:lnTo>
                <a:lnTo>
                  <a:pt x="2276" y="2364"/>
                </a:lnTo>
                <a:lnTo>
                  <a:pt x="333" y="2946"/>
                </a:lnTo>
                <a:lnTo>
                  <a:pt x="327" y="2941"/>
                </a:lnTo>
                <a:lnTo>
                  <a:pt x="327" y="2961"/>
                </a:lnTo>
                <a:lnTo>
                  <a:pt x="333" y="2946"/>
                </a:lnTo>
                <a:lnTo>
                  <a:pt x="2276" y="2364"/>
                </a:lnTo>
                <a:lnTo>
                  <a:pt x="68" y="1392"/>
                </a:lnTo>
                <a:lnTo>
                  <a:pt x="63" y="1403"/>
                </a:lnTo>
                <a:lnTo>
                  <a:pt x="68" y="1403"/>
                </a:lnTo>
                <a:lnTo>
                  <a:pt x="78" y="1398"/>
                </a:lnTo>
                <a:lnTo>
                  <a:pt x="73" y="1398"/>
                </a:lnTo>
                <a:lnTo>
                  <a:pt x="73" y="1392"/>
                </a:lnTo>
                <a:lnTo>
                  <a:pt x="68" y="1392"/>
                </a:lnTo>
                <a:lnTo>
                  <a:pt x="2276" y="2364"/>
                </a:lnTo>
                <a:lnTo>
                  <a:pt x="322" y="2743"/>
                </a:lnTo>
                <a:lnTo>
                  <a:pt x="327" y="2743"/>
                </a:lnTo>
                <a:lnTo>
                  <a:pt x="327" y="2738"/>
                </a:lnTo>
                <a:lnTo>
                  <a:pt x="327" y="2728"/>
                </a:lnTo>
                <a:lnTo>
                  <a:pt x="322" y="2743"/>
                </a:lnTo>
                <a:lnTo>
                  <a:pt x="2276" y="2364"/>
                </a:lnTo>
                <a:lnTo>
                  <a:pt x="333" y="2889"/>
                </a:lnTo>
                <a:lnTo>
                  <a:pt x="338" y="2863"/>
                </a:lnTo>
                <a:lnTo>
                  <a:pt x="333" y="2868"/>
                </a:lnTo>
                <a:lnTo>
                  <a:pt x="333" y="2889"/>
                </a:lnTo>
                <a:lnTo>
                  <a:pt x="2276" y="2364"/>
                </a:lnTo>
                <a:lnTo>
                  <a:pt x="338" y="2670"/>
                </a:lnTo>
                <a:lnTo>
                  <a:pt x="343" y="2650"/>
                </a:lnTo>
                <a:lnTo>
                  <a:pt x="338" y="2660"/>
                </a:lnTo>
                <a:lnTo>
                  <a:pt x="338" y="2665"/>
                </a:lnTo>
                <a:lnTo>
                  <a:pt x="338" y="2670"/>
                </a:lnTo>
                <a:lnTo>
                  <a:pt x="2276" y="2364"/>
                </a:lnTo>
                <a:lnTo>
                  <a:pt x="2852" y="2629"/>
                </a:lnTo>
                <a:lnTo>
                  <a:pt x="2852" y="2608"/>
                </a:lnTo>
                <a:lnTo>
                  <a:pt x="2847" y="2587"/>
                </a:lnTo>
                <a:lnTo>
                  <a:pt x="2842" y="2582"/>
                </a:lnTo>
                <a:lnTo>
                  <a:pt x="2842" y="2593"/>
                </a:lnTo>
                <a:lnTo>
                  <a:pt x="2847" y="2618"/>
                </a:lnTo>
                <a:lnTo>
                  <a:pt x="2847" y="2629"/>
                </a:lnTo>
                <a:lnTo>
                  <a:pt x="2852" y="2629"/>
                </a:lnTo>
                <a:lnTo>
                  <a:pt x="2276" y="2364"/>
                </a:lnTo>
                <a:lnTo>
                  <a:pt x="852" y="779"/>
                </a:lnTo>
                <a:lnTo>
                  <a:pt x="847" y="785"/>
                </a:lnTo>
                <a:lnTo>
                  <a:pt x="852" y="785"/>
                </a:lnTo>
                <a:lnTo>
                  <a:pt x="857" y="779"/>
                </a:lnTo>
                <a:lnTo>
                  <a:pt x="852" y="779"/>
                </a:lnTo>
                <a:lnTo>
                  <a:pt x="2276" y="2364"/>
                </a:lnTo>
                <a:lnTo>
                  <a:pt x="863" y="650"/>
                </a:lnTo>
                <a:lnTo>
                  <a:pt x="852" y="650"/>
                </a:lnTo>
                <a:lnTo>
                  <a:pt x="852" y="660"/>
                </a:lnTo>
                <a:lnTo>
                  <a:pt x="852" y="655"/>
                </a:lnTo>
                <a:lnTo>
                  <a:pt x="852" y="660"/>
                </a:lnTo>
                <a:lnTo>
                  <a:pt x="857" y="655"/>
                </a:lnTo>
                <a:lnTo>
                  <a:pt x="863" y="650"/>
                </a:lnTo>
                <a:lnTo>
                  <a:pt x="2276" y="2364"/>
                </a:lnTo>
                <a:lnTo>
                  <a:pt x="847" y="520"/>
                </a:lnTo>
                <a:lnTo>
                  <a:pt x="852" y="520"/>
                </a:lnTo>
                <a:lnTo>
                  <a:pt x="857" y="515"/>
                </a:lnTo>
                <a:lnTo>
                  <a:pt x="847" y="520"/>
                </a:lnTo>
                <a:lnTo>
                  <a:pt x="847" y="525"/>
                </a:lnTo>
                <a:lnTo>
                  <a:pt x="847" y="520"/>
                </a:lnTo>
                <a:lnTo>
                  <a:pt x="2276" y="2364"/>
                </a:lnTo>
                <a:lnTo>
                  <a:pt x="847" y="774"/>
                </a:lnTo>
                <a:lnTo>
                  <a:pt x="847" y="774"/>
                </a:lnTo>
                <a:lnTo>
                  <a:pt x="842" y="774"/>
                </a:lnTo>
                <a:lnTo>
                  <a:pt x="842" y="774"/>
                </a:lnTo>
                <a:lnTo>
                  <a:pt x="847" y="774"/>
                </a:lnTo>
                <a:lnTo>
                  <a:pt x="2276" y="2364"/>
                </a:lnTo>
                <a:lnTo>
                  <a:pt x="894" y="551"/>
                </a:lnTo>
                <a:lnTo>
                  <a:pt x="899" y="551"/>
                </a:lnTo>
                <a:lnTo>
                  <a:pt x="899" y="546"/>
                </a:lnTo>
                <a:lnTo>
                  <a:pt x="894" y="551"/>
                </a:lnTo>
                <a:lnTo>
                  <a:pt x="2276" y="2364"/>
                </a:lnTo>
                <a:lnTo>
                  <a:pt x="904" y="629"/>
                </a:lnTo>
                <a:lnTo>
                  <a:pt x="899" y="634"/>
                </a:lnTo>
                <a:lnTo>
                  <a:pt x="899" y="639"/>
                </a:lnTo>
                <a:lnTo>
                  <a:pt x="904" y="634"/>
                </a:lnTo>
                <a:lnTo>
                  <a:pt x="904" y="629"/>
                </a:lnTo>
                <a:lnTo>
                  <a:pt x="2276" y="2364"/>
                </a:lnTo>
                <a:lnTo>
                  <a:pt x="868" y="889"/>
                </a:lnTo>
                <a:lnTo>
                  <a:pt x="873" y="883"/>
                </a:lnTo>
                <a:lnTo>
                  <a:pt x="878" y="878"/>
                </a:lnTo>
                <a:lnTo>
                  <a:pt x="868" y="878"/>
                </a:lnTo>
                <a:lnTo>
                  <a:pt x="868" y="883"/>
                </a:lnTo>
                <a:lnTo>
                  <a:pt x="863" y="883"/>
                </a:lnTo>
                <a:lnTo>
                  <a:pt x="857" y="889"/>
                </a:lnTo>
                <a:lnTo>
                  <a:pt x="863" y="889"/>
                </a:lnTo>
                <a:lnTo>
                  <a:pt x="868" y="889"/>
                </a:lnTo>
                <a:lnTo>
                  <a:pt x="2276" y="2364"/>
                </a:lnTo>
                <a:lnTo>
                  <a:pt x="894" y="546"/>
                </a:lnTo>
                <a:lnTo>
                  <a:pt x="899" y="540"/>
                </a:lnTo>
                <a:lnTo>
                  <a:pt x="894" y="540"/>
                </a:lnTo>
                <a:lnTo>
                  <a:pt x="894" y="546"/>
                </a:lnTo>
                <a:lnTo>
                  <a:pt x="2276" y="2364"/>
                </a:lnTo>
                <a:lnTo>
                  <a:pt x="889" y="676"/>
                </a:lnTo>
                <a:lnTo>
                  <a:pt x="904" y="665"/>
                </a:lnTo>
                <a:lnTo>
                  <a:pt x="883" y="676"/>
                </a:lnTo>
                <a:lnTo>
                  <a:pt x="889" y="676"/>
                </a:lnTo>
                <a:lnTo>
                  <a:pt x="2276" y="2364"/>
                </a:lnTo>
                <a:lnTo>
                  <a:pt x="883" y="738"/>
                </a:lnTo>
                <a:lnTo>
                  <a:pt x="889" y="738"/>
                </a:lnTo>
                <a:lnTo>
                  <a:pt x="889" y="733"/>
                </a:lnTo>
                <a:lnTo>
                  <a:pt x="883" y="733"/>
                </a:lnTo>
                <a:lnTo>
                  <a:pt x="883" y="738"/>
                </a:lnTo>
                <a:lnTo>
                  <a:pt x="2276" y="2364"/>
                </a:lnTo>
                <a:lnTo>
                  <a:pt x="889" y="577"/>
                </a:lnTo>
                <a:lnTo>
                  <a:pt x="883" y="577"/>
                </a:lnTo>
                <a:lnTo>
                  <a:pt x="878" y="582"/>
                </a:lnTo>
                <a:lnTo>
                  <a:pt x="889" y="577"/>
                </a:lnTo>
                <a:lnTo>
                  <a:pt x="2276" y="2364"/>
                </a:lnTo>
                <a:lnTo>
                  <a:pt x="894" y="727"/>
                </a:lnTo>
                <a:lnTo>
                  <a:pt x="899" y="722"/>
                </a:lnTo>
                <a:lnTo>
                  <a:pt x="889" y="727"/>
                </a:lnTo>
                <a:lnTo>
                  <a:pt x="894" y="727"/>
                </a:lnTo>
                <a:lnTo>
                  <a:pt x="2276" y="2364"/>
                </a:lnTo>
                <a:lnTo>
                  <a:pt x="883" y="707"/>
                </a:lnTo>
                <a:lnTo>
                  <a:pt x="883" y="712"/>
                </a:lnTo>
                <a:lnTo>
                  <a:pt x="889" y="712"/>
                </a:lnTo>
                <a:lnTo>
                  <a:pt x="894" y="712"/>
                </a:lnTo>
                <a:lnTo>
                  <a:pt x="899" y="707"/>
                </a:lnTo>
                <a:lnTo>
                  <a:pt x="899" y="702"/>
                </a:lnTo>
                <a:lnTo>
                  <a:pt x="894" y="702"/>
                </a:lnTo>
                <a:lnTo>
                  <a:pt x="889" y="702"/>
                </a:lnTo>
                <a:lnTo>
                  <a:pt x="889" y="707"/>
                </a:lnTo>
                <a:lnTo>
                  <a:pt x="883" y="707"/>
                </a:lnTo>
                <a:lnTo>
                  <a:pt x="2276" y="2364"/>
                </a:lnTo>
                <a:lnTo>
                  <a:pt x="1164" y="281"/>
                </a:lnTo>
                <a:lnTo>
                  <a:pt x="1164" y="286"/>
                </a:lnTo>
                <a:lnTo>
                  <a:pt x="1169" y="286"/>
                </a:lnTo>
                <a:lnTo>
                  <a:pt x="1174" y="286"/>
                </a:lnTo>
                <a:lnTo>
                  <a:pt x="1180" y="281"/>
                </a:lnTo>
                <a:lnTo>
                  <a:pt x="1185" y="281"/>
                </a:lnTo>
                <a:lnTo>
                  <a:pt x="1185" y="276"/>
                </a:lnTo>
                <a:lnTo>
                  <a:pt x="1190" y="270"/>
                </a:lnTo>
                <a:lnTo>
                  <a:pt x="1185" y="265"/>
                </a:lnTo>
                <a:lnTo>
                  <a:pt x="1174" y="270"/>
                </a:lnTo>
                <a:lnTo>
                  <a:pt x="1169" y="276"/>
                </a:lnTo>
                <a:lnTo>
                  <a:pt x="1164" y="276"/>
                </a:lnTo>
                <a:lnTo>
                  <a:pt x="1169" y="276"/>
                </a:lnTo>
                <a:lnTo>
                  <a:pt x="1164" y="281"/>
                </a:lnTo>
                <a:lnTo>
                  <a:pt x="2276" y="2364"/>
                </a:lnTo>
                <a:lnTo>
                  <a:pt x="1154" y="426"/>
                </a:lnTo>
                <a:lnTo>
                  <a:pt x="1159" y="426"/>
                </a:lnTo>
                <a:lnTo>
                  <a:pt x="1159" y="421"/>
                </a:lnTo>
                <a:lnTo>
                  <a:pt x="1164" y="421"/>
                </a:lnTo>
                <a:lnTo>
                  <a:pt x="1164" y="416"/>
                </a:lnTo>
                <a:lnTo>
                  <a:pt x="1159" y="416"/>
                </a:lnTo>
                <a:lnTo>
                  <a:pt x="1154" y="426"/>
                </a:lnTo>
                <a:lnTo>
                  <a:pt x="2276" y="2364"/>
                </a:lnTo>
                <a:lnTo>
                  <a:pt x="1128" y="364"/>
                </a:lnTo>
                <a:lnTo>
                  <a:pt x="1138" y="359"/>
                </a:lnTo>
                <a:lnTo>
                  <a:pt x="1148" y="348"/>
                </a:lnTo>
                <a:lnTo>
                  <a:pt x="1143" y="353"/>
                </a:lnTo>
                <a:lnTo>
                  <a:pt x="1143" y="348"/>
                </a:lnTo>
                <a:lnTo>
                  <a:pt x="1133" y="348"/>
                </a:lnTo>
                <a:lnTo>
                  <a:pt x="1128" y="364"/>
                </a:lnTo>
                <a:lnTo>
                  <a:pt x="2276" y="2364"/>
                </a:lnTo>
                <a:lnTo>
                  <a:pt x="1117" y="681"/>
                </a:lnTo>
                <a:lnTo>
                  <a:pt x="1117" y="686"/>
                </a:lnTo>
                <a:lnTo>
                  <a:pt x="1122" y="686"/>
                </a:lnTo>
                <a:lnTo>
                  <a:pt x="1128" y="686"/>
                </a:lnTo>
                <a:lnTo>
                  <a:pt x="1138" y="676"/>
                </a:lnTo>
                <a:lnTo>
                  <a:pt x="1138" y="670"/>
                </a:lnTo>
                <a:lnTo>
                  <a:pt x="1133" y="670"/>
                </a:lnTo>
                <a:lnTo>
                  <a:pt x="1117" y="676"/>
                </a:lnTo>
                <a:lnTo>
                  <a:pt x="1117" y="681"/>
                </a:lnTo>
                <a:lnTo>
                  <a:pt x="2276" y="2364"/>
                </a:lnTo>
                <a:lnTo>
                  <a:pt x="1096" y="743"/>
                </a:lnTo>
                <a:lnTo>
                  <a:pt x="1091" y="753"/>
                </a:lnTo>
                <a:lnTo>
                  <a:pt x="1091" y="748"/>
                </a:lnTo>
                <a:lnTo>
                  <a:pt x="1091" y="753"/>
                </a:lnTo>
                <a:lnTo>
                  <a:pt x="1091" y="759"/>
                </a:lnTo>
                <a:lnTo>
                  <a:pt x="1096" y="759"/>
                </a:lnTo>
                <a:lnTo>
                  <a:pt x="1091" y="759"/>
                </a:lnTo>
                <a:lnTo>
                  <a:pt x="1096" y="759"/>
                </a:lnTo>
                <a:lnTo>
                  <a:pt x="1096" y="753"/>
                </a:lnTo>
                <a:lnTo>
                  <a:pt x="1102" y="759"/>
                </a:lnTo>
                <a:lnTo>
                  <a:pt x="1107" y="759"/>
                </a:lnTo>
                <a:lnTo>
                  <a:pt x="1112" y="753"/>
                </a:lnTo>
                <a:lnTo>
                  <a:pt x="1117" y="753"/>
                </a:lnTo>
                <a:lnTo>
                  <a:pt x="1112" y="748"/>
                </a:lnTo>
                <a:lnTo>
                  <a:pt x="1107" y="748"/>
                </a:lnTo>
                <a:lnTo>
                  <a:pt x="1112" y="743"/>
                </a:lnTo>
                <a:lnTo>
                  <a:pt x="1107" y="743"/>
                </a:lnTo>
                <a:lnTo>
                  <a:pt x="1096" y="743"/>
                </a:lnTo>
                <a:lnTo>
                  <a:pt x="2276" y="2364"/>
                </a:lnTo>
                <a:lnTo>
                  <a:pt x="1133" y="774"/>
                </a:lnTo>
                <a:lnTo>
                  <a:pt x="1128" y="774"/>
                </a:lnTo>
                <a:lnTo>
                  <a:pt x="1133" y="774"/>
                </a:lnTo>
                <a:lnTo>
                  <a:pt x="1133" y="774"/>
                </a:lnTo>
                <a:lnTo>
                  <a:pt x="2276" y="2364"/>
                </a:lnTo>
                <a:lnTo>
                  <a:pt x="1154" y="530"/>
                </a:lnTo>
                <a:lnTo>
                  <a:pt x="1148" y="530"/>
                </a:lnTo>
                <a:lnTo>
                  <a:pt x="1148" y="535"/>
                </a:lnTo>
                <a:lnTo>
                  <a:pt x="1154" y="535"/>
                </a:lnTo>
                <a:lnTo>
                  <a:pt x="1159" y="530"/>
                </a:lnTo>
                <a:lnTo>
                  <a:pt x="1164" y="530"/>
                </a:lnTo>
                <a:lnTo>
                  <a:pt x="1164" y="525"/>
                </a:lnTo>
                <a:lnTo>
                  <a:pt x="1164" y="520"/>
                </a:lnTo>
                <a:lnTo>
                  <a:pt x="1159" y="525"/>
                </a:lnTo>
                <a:lnTo>
                  <a:pt x="1148" y="530"/>
                </a:lnTo>
                <a:lnTo>
                  <a:pt x="1154" y="530"/>
                </a:lnTo>
                <a:lnTo>
                  <a:pt x="2276" y="2364"/>
                </a:lnTo>
                <a:lnTo>
                  <a:pt x="1143" y="447"/>
                </a:lnTo>
                <a:lnTo>
                  <a:pt x="1148" y="442"/>
                </a:lnTo>
                <a:lnTo>
                  <a:pt x="1148" y="447"/>
                </a:lnTo>
                <a:lnTo>
                  <a:pt x="1154" y="442"/>
                </a:lnTo>
                <a:lnTo>
                  <a:pt x="1148" y="442"/>
                </a:lnTo>
                <a:lnTo>
                  <a:pt x="1143" y="447"/>
                </a:lnTo>
                <a:lnTo>
                  <a:pt x="2276" y="2364"/>
                </a:lnTo>
                <a:lnTo>
                  <a:pt x="982" y="598"/>
                </a:lnTo>
                <a:lnTo>
                  <a:pt x="977" y="603"/>
                </a:lnTo>
                <a:lnTo>
                  <a:pt x="982" y="603"/>
                </a:lnTo>
                <a:lnTo>
                  <a:pt x="977" y="603"/>
                </a:lnTo>
                <a:lnTo>
                  <a:pt x="982" y="603"/>
                </a:lnTo>
                <a:lnTo>
                  <a:pt x="982" y="598"/>
                </a:lnTo>
                <a:lnTo>
                  <a:pt x="2276" y="2364"/>
                </a:lnTo>
                <a:lnTo>
                  <a:pt x="982" y="447"/>
                </a:lnTo>
                <a:lnTo>
                  <a:pt x="987" y="447"/>
                </a:lnTo>
                <a:lnTo>
                  <a:pt x="987" y="452"/>
                </a:lnTo>
                <a:lnTo>
                  <a:pt x="992" y="447"/>
                </a:lnTo>
                <a:lnTo>
                  <a:pt x="1008" y="437"/>
                </a:lnTo>
                <a:lnTo>
                  <a:pt x="1008" y="431"/>
                </a:lnTo>
                <a:lnTo>
                  <a:pt x="1013" y="426"/>
                </a:lnTo>
                <a:lnTo>
                  <a:pt x="1029" y="421"/>
                </a:lnTo>
                <a:lnTo>
                  <a:pt x="1024" y="416"/>
                </a:lnTo>
                <a:lnTo>
                  <a:pt x="1013" y="426"/>
                </a:lnTo>
                <a:lnTo>
                  <a:pt x="1003" y="431"/>
                </a:lnTo>
                <a:lnTo>
                  <a:pt x="992" y="437"/>
                </a:lnTo>
                <a:lnTo>
                  <a:pt x="987" y="437"/>
                </a:lnTo>
                <a:lnTo>
                  <a:pt x="987" y="442"/>
                </a:lnTo>
                <a:lnTo>
                  <a:pt x="982" y="447"/>
                </a:lnTo>
                <a:lnTo>
                  <a:pt x="2276" y="2364"/>
                </a:lnTo>
                <a:lnTo>
                  <a:pt x="1102" y="374"/>
                </a:lnTo>
                <a:lnTo>
                  <a:pt x="1107" y="374"/>
                </a:lnTo>
                <a:lnTo>
                  <a:pt x="1102" y="369"/>
                </a:lnTo>
                <a:lnTo>
                  <a:pt x="1096" y="374"/>
                </a:lnTo>
                <a:lnTo>
                  <a:pt x="1102" y="374"/>
                </a:lnTo>
                <a:lnTo>
                  <a:pt x="1096" y="374"/>
                </a:lnTo>
                <a:lnTo>
                  <a:pt x="1096" y="379"/>
                </a:lnTo>
                <a:lnTo>
                  <a:pt x="1102" y="374"/>
                </a:lnTo>
                <a:lnTo>
                  <a:pt x="2276" y="2364"/>
                </a:lnTo>
                <a:lnTo>
                  <a:pt x="1039" y="281"/>
                </a:lnTo>
                <a:lnTo>
                  <a:pt x="1039" y="286"/>
                </a:lnTo>
                <a:lnTo>
                  <a:pt x="1044" y="286"/>
                </a:lnTo>
                <a:lnTo>
                  <a:pt x="1055" y="281"/>
                </a:lnTo>
                <a:lnTo>
                  <a:pt x="1060" y="276"/>
                </a:lnTo>
                <a:lnTo>
                  <a:pt x="1060" y="270"/>
                </a:lnTo>
                <a:lnTo>
                  <a:pt x="1055" y="265"/>
                </a:lnTo>
                <a:lnTo>
                  <a:pt x="1044" y="270"/>
                </a:lnTo>
                <a:lnTo>
                  <a:pt x="1039" y="276"/>
                </a:lnTo>
                <a:lnTo>
                  <a:pt x="1039" y="281"/>
                </a:lnTo>
                <a:lnTo>
                  <a:pt x="2276" y="2364"/>
                </a:lnTo>
                <a:lnTo>
                  <a:pt x="1013" y="369"/>
                </a:lnTo>
                <a:lnTo>
                  <a:pt x="1024" y="369"/>
                </a:lnTo>
                <a:lnTo>
                  <a:pt x="1029" y="369"/>
                </a:lnTo>
                <a:lnTo>
                  <a:pt x="1029" y="364"/>
                </a:lnTo>
                <a:lnTo>
                  <a:pt x="1034" y="364"/>
                </a:lnTo>
                <a:lnTo>
                  <a:pt x="1039" y="353"/>
                </a:lnTo>
                <a:lnTo>
                  <a:pt x="1034" y="353"/>
                </a:lnTo>
                <a:lnTo>
                  <a:pt x="1029" y="353"/>
                </a:lnTo>
                <a:lnTo>
                  <a:pt x="1024" y="359"/>
                </a:lnTo>
                <a:lnTo>
                  <a:pt x="1013" y="364"/>
                </a:lnTo>
                <a:lnTo>
                  <a:pt x="1013" y="369"/>
                </a:lnTo>
                <a:lnTo>
                  <a:pt x="2276" y="2364"/>
                </a:lnTo>
                <a:lnTo>
                  <a:pt x="998" y="426"/>
                </a:lnTo>
                <a:lnTo>
                  <a:pt x="992" y="426"/>
                </a:lnTo>
                <a:lnTo>
                  <a:pt x="1003" y="421"/>
                </a:lnTo>
                <a:lnTo>
                  <a:pt x="998" y="421"/>
                </a:lnTo>
                <a:lnTo>
                  <a:pt x="998" y="426"/>
                </a:lnTo>
                <a:lnTo>
                  <a:pt x="2276" y="2364"/>
                </a:lnTo>
                <a:lnTo>
                  <a:pt x="1133" y="748"/>
                </a:lnTo>
                <a:lnTo>
                  <a:pt x="1133" y="753"/>
                </a:lnTo>
                <a:lnTo>
                  <a:pt x="1138" y="753"/>
                </a:lnTo>
                <a:lnTo>
                  <a:pt x="1143" y="748"/>
                </a:lnTo>
                <a:lnTo>
                  <a:pt x="1148" y="748"/>
                </a:lnTo>
                <a:lnTo>
                  <a:pt x="1148" y="743"/>
                </a:lnTo>
                <a:lnTo>
                  <a:pt x="1154" y="743"/>
                </a:lnTo>
                <a:lnTo>
                  <a:pt x="1159" y="738"/>
                </a:lnTo>
                <a:lnTo>
                  <a:pt x="1159" y="733"/>
                </a:lnTo>
                <a:lnTo>
                  <a:pt x="1143" y="738"/>
                </a:lnTo>
                <a:lnTo>
                  <a:pt x="1138" y="743"/>
                </a:lnTo>
                <a:lnTo>
                  <a:pt x="1133" y="748"/>
                </a:lnTo>
                <a:lnTo>
                  <a:pt x="2276" y="2364"/>
                </a:lnTo>
                <a:lnTo>
                  <a:pt x="967" y="977"/>
                </a:lnTo>
                <a:lnTo>
                  <a:pt x="956" y="982"/>
                </a:lnTo>
                <a:lnTo>
                  <a:pt x="951" y="987"/>
                </a:lnTo>
                <a:lnTo>
                  <a:pt x="956" y="987"/>
                </a:lnTo>
                <a:lnTo>
                  <a:pt x="961" y="987"/>
                </a:lnTo>
                <a:lnTo>
                  <a:pt x="967" y="982"/>
                </a:lnTo>
                <a:lnTo>
                  <a:pt x="967" y="977"/>
                </a:lnTo>
                <a:lnTo>
                  <a:pt x="2276" y="2364"/>
                </a:lnTo>
                <a:lnTo>
                  <a:pt x="930" y="925"/>
                </a:lnTo>
                <a:lnTo>
                  <a:pt x="935" y="925"/>
                </a:lnTo>
                <a:lnTo>
                  <a:pt x="935" y="920"/>
                </a:lnTo>
                <a:lnTo>
                  <a:pt x="935" y="925"/>
                </a:lnTo>
                <a:lnTo>
                  <a:pt x="946" y="925"/>
                </a:lnTo>
                <a:lnTo>
                  <a:pt x="951" y="920"/>
                </a:lnTo>
                <a:lnTo>
                  <a:pt x="951" y="915"/>
                </a:lnTo>
                <a:lnTo>
                  <a:pt x="961" y="904"/>
                </a:lnTo>
                <a:lnTo>
                  <a:pt x="956" y="904"/>
                </a:lnTo>
                <a:lnTo>
                  <a:pt x="946" y="915"/>
                </a:lnTo>
                <a:lnTo>
                  <a:pt x="930" y="925"/>
                </a:lnTo>
                <a:lnTo>
                  <a:pt x="2276" y="2364"/>
                </a:lnTo>
                <a:lnTo>
                  <a:pt x="967" y="831"/>
                </a:lnTo>
                <a:lnTo>
                  <a:pt x="967" y="837"/>
                </a:lnTo>
                <a:lnTo>
                  <a:pt x="972" y="837"/>
                </a:lnTo>
                <a:lnTo>
                  <a:pt x="977" y="831"/>
                </a:lnTo>
                <a:lnTo>
                  <a:pt x="982" y="826"/>
                </a:lnTo>
                <a:lnTo>
                  <a:pt x="977" y="821"/>
                </a:lnTo>
                <a:lnTo>
                  <a:pt x="972" y="826"/>
                </a:lnTo>
                <a:lnTo>
                  <a:pt x="967" y="831"/>
                </a:lnTo>
                <a:lnTo>
                  <a:pt x="2276" y="2364"/>
                </a:lnTo>
                <a:lnTo>
                  <a:pt x="946" y="1034"/>
                </a:lnTo>
                <a:lnTo>
                  <a:pt x="935" y="1034"/>
                </a:lnTo>
                <a:lnTo>
                  <a:pt x="925" y="1034"/>
                </a:lnTo>
                <a:lnTo>
                  <a:pt x="920" y="1039"/>
                </a:lnTo>
                <a:lnTo>
                  <a:pt x="915" y="1039"/>
                </a:lnTo>
                <a:lnTo>
                  <a:pt x="915" y="1044"/>
                </a:lnTo>
                <a:lnTo>
                  <a:pt x="904" y="1050"/>
                </a:lnTo>
                <a:lnTo>
                  <a:pt x="909" y="1050"/>
                </a:lnTo>
                <a:lnTo>
                  <a:pt x="899" y="105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65"/>
                </a:lnTo>
                <a:lnTo>
                  <a:pt x="899" y="1065"/>
                </a:lnTo>
                <a:lnTo>
                  <a:pt x="894" y="1070"/>
                </a:lnTo>
                <a:lnTo>
                  <a:pt x="899" y="1070"/>
                </a:lnTo>
                <a:lnTo>
                  <a:pt x="904" y="1070"/>
                </a:lnTo>
                <a:lnTo>
                  <a:pt x="909" y="1070"/>
                </a:lnTo>
                <a:lnTo>
                  <a:pt x="904" y="1076"/>
                </a:lnTo>
                <a:lnTo>
                  <a:pt x="915" y="1065"/>
                </a:lnTo>
                <a:lnTo>
                  <a:pt x="915" y="1070"/>
                </a:lnTo>
                <a:lnTo>
                  <a:pt x="920" y="1065"/>
                </a:lnTo>
                <a:lnTo>
                  <a:pt x="930" y="1055"/>
                </a:lnTo>
                <a:lnTo>
                  <a:pt x="935" y="1050"/>
                </a:lnTo>
                <a:lnTo>
                  <a:pt x="946" y="1044"/>
                </a:lnTo>
                <a:lnTo>
                  <a:pt x="946" y="1039"/>
                </a:lnTo>
                <a:lnTo>
                  <a:pt x="946" y="1034"/>
                </a:lnTo>
                <a:lnTo>
                  <a:pt x="2276" y="2364"/>
                </a:lnTo>
                <a:lnTo>
                  <a:pt x="899" y="748"/>
                </a:lnTo>
                <a:lnTo>
                  <a:pt x="894" y="753"/>
                </a:lnTo>
                <a:lnTo>
                  <a:pt x="894" y="748"/>
                </a:lnTo>
                <a:lnTo>
                  <a:pt x="899" y="743"/>
                </a:lnTo>
                <a:lnTo>
                  <a:pt x="894" y="743"/>
                </a:lnTo>
                <a:lnTo>
                  <a:pt x="889" y="743"/>
                </a:lnTo>
                <a:lnTo>
                  <a:pt x="883" y="748"/>
                </a:lnTo>
                <a:lnTo>
                  <a:pt x="878" y="753"/>
                </a:lnTo>
                <a:lnTo>
                  <a:pt x="878" y="759"/>
                </a:lnTo>
                <a:lnTo>
                  <a:pt x="883" y="759"/>
                </a:lnTo>
                <a:lnTo>
                  <a:pt x="889" y="759"/>
                </a:lnTo>
                <a:lnTo>
                  <a:pt x="889" y="753"/>
                </a:lnTo>
                <a:lnTo>
                  <a:pt x="889" y="759"/>
                </a:lnTo>
                <a:lnTo>
                  <a:pt x="889" y="753"/>
                </a:lnTo>
                <a:lnTo>
                  <a:pt x="894" y="753"/>
                </a:lnTo>
                <a:lnTo>
                  <a:pt x="899" y="748"/>
                </a:lnTo>
                <a:lnTo>
                  <a:pt x="2276" y="2364"/>
                </a:lnTo>
                <a:lnTo>
                  <a:pt x="868" y="1003"/>
                </a:lnTo>
                <a:lnTo>
                  <a:pt x="873" y="998"/>
                </a:lnTo>
                <a:lnTo>
                  <a:pt x="878" y="998"/>
                </a:lnTo>
                <a:lnTo>
                  <a:pt x="878" y="992"/>
                </a:lnTo>
                <a:lnTo>
                  <a:pt x="878" y="987"/>
                </a:lnTo>
                <a:lnTo>
                  <a:pt x="873" y="987"/>
                </a:lnTo>
                <a:lnTo>
                  <a:pt x="868" y="987"/>
                </a:lnTo>
                <a:lnTo>
                  <a:pt x="863" y="992"/>
                </a:lnTo>
                <a:lnTo>
                  <a:pt x="857" y="998"/>
                </a:lnTo>
                <a:lnTo>
                  <a:pt x="857" y="1003"/>
                </a:lnTo>
                <a:lnTo>
                  <a:pt x="863" y="1003"/>
                </a:lnTo>
                <a:lnTo>
                  <a:pt x="868" y="1003"/>
                </a:lnTo>
                <a:lnTo>
                  <a:pt x="2276" y="2364"/>
                </a:lnTo>
                <a:lnTo>
                  <a:pt x="878" y="1039"/>
                </a:lnTo>
                <a:lnTo>
                  <a:pt x="878" y="1034"/>
                </a:lnTo>
                <a:lnTo>
                  <a:pt x="873" y="1034"/>
                </a:lnTo>
                <a:lnTo>
                  <a:pt x="873" y="1039"/>
                </a:lnTo>
                <a:lnTo>
                  <a:pt x="878" y="1039"/>
                </a:lnTo>
                <a:lnTo>
                  <a:pt x="2276" y="2364"/>
                </a:lnTo>
                <a:lnTo>
                  <a:pt x="889" y="821"/>
                </a:lnTo>
                <a:lnTo>
                  <a:pt x="878" y="826"/>
                </a:lnTo>
                <a:lnTo>
                  <a:pt x="878" y="831"/>
                </a:lnTo>
                <a:lnTo>
                  <a:pt x="878" y="837"/>
                </a:lnTo>
                <a:lnTo>
                  <a:pt x="883" y="837"/>
                </a:lnTo>
                <a:lnTo>
                  <a:pt x="889" y="831"/>
                </a:lnTo>
                <a:lnTo>
                  <a:pt x="889" y="826"/>
                </a:lnTo>
                <a:lnTo>
                  <a:pt x="889" y="821"/>
                </a:lnTo>
                <a:lnTo>
                  <a:pt x="2276" y="2364"/>
                </a:lnTo>
                <a:lnTo>
                  <a:pt x="837" y="946"/>
                </a:lnTo>
                <a:lnTo>
                  <a:pt x="842" y="946"/>
                </a:lnTo>
                <a:lnTo>
                  <a:pt x="847" y="946"/>
                </a:lnTo>
                <a:lnTo>
                  <a:pt x="857" y="940"/>
                </a:lnTo>
                <a:lnTo>
                  <a:pt x="863" y="925"/>
                </a:lnTo>
                <a:lnTo>
                  <a:pt x="868" y="920"/>
                </a:lnTo>
                <a:lnTo>
                  <a:pt x="857" y="925"/>
                </a:lnTo>
                <a:lnTo>
                  <a:pt x="863" y="925"/>
                </a:lnTo>
                <a:lnTo>
                  <a:pt x="857" y="925"/>
                </a:lnTo>
                <a:lnTo>
                  <a:pt x="847" y="935"/>
                </a:lnTo>
                <a:lnTo>
                  <a:pt x="842" y="940"/>
                </a:lnTo>
                <a:lnTo>
                  <a:pt x="837" y="946"/>
                </a:lnTo>
                <a:lnTo>
                  <a:pt x="2276" y="2364"/>
                </a:lnTo>
                <a:lnTo>
                  <a:pt x="1076" y="873"/>
                </a:lnTo>
                <a:lnTo>
                  <a:pt x="1081" y="868"/>
                </a:lnTo>
                <a:lnTo>
                  <a:pt x="1086" y="868"/>
                </a:lnTo>
                <a:lnTo>
                  <a:pt x="1086" y="863"/>
                </a:lnTo>
                <a:lnTo>
                  <a:pt x="1076" y="863"/>
                </a:lnTo>
                <a:lnTo>
                  <a:pt x="1081" y="857"/>
                </a:lnTo>
                <a:lnTo>
                  <a:pt x="1076" y="852"/>
                </a:lnTo>
                <a:lnTo>
                  <a:pt x="1076" y="847"/>
                </a:lnTo>
                <a:lnTo>
                  <a:pt x="1065" y="852"/>
                </a:lnTo>
                <a:lnTo>
                  <a:pt x="1060" y="857"/>
                </a:lnTo>
                <a:lnTo>
                  <a:pt x="1050" y="863"/>
                </a:lnTo>
                <a:lnTo>
                  <a:pt x="1055" y="863"/>
                </a:lnTo>
                <a:lnTo>
                  <a:pt x="1050" y="868"/>
                </a:lnTo>
                <a:lnTo>
                  <a:pt x="1055" y="868"/>
                </a:lnTo>
                <a:lnTo>
                  <a:pt x="1050" y="868"/>
                </a:lnTo>
                <a:lnTo>
                  <a:pt x="1055" y="873"/>
                </a:lnTo>
                <a:lnTo>
                  <a:pt x="105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55" y="873"/>
                </a:lnTo>
                <a:lnTo>
                  <a:pt x="1060" y="873"/>
                </a:lnTo>
                <a:lnTo>
                  <a:pt x="1065" y="873"/>
                </a:lnTo>
                <a:lnTo>
                  <a:pt x="1065" y="878"/>
                </a:lnTo>
                <a:lnTo>
                  <a:pt x="1070" y="873"/>
                </a:lnTo>
                <a:lnTo>
                  <a:pt x="1076" y="878"/>
                </a:lnTo>
                <a:lnTo>
                  <a:pt x="1076" y="873"/>
                </a:lnTo>
                <a:lnTo>
                  <a:pt x="2276" y="2364"/>
                </a:lnTo>
                <a:lnTo>
                  <a:pt x="1024" y="1008"/>
                </a:lnTo>
                <a:lnTo>
                  <a:pt x="1029" y="1008"/>
                </a:lnTo>
                <a:lnTo>
                  <a:pt x="1029" y="1003"/>
                </a:lnTo>
                <a:lnTo>
                  <a:pt x="1024" y="1008"/>
                </a:lnTo>
                <a:lnTo>
                  <a:pt x="2276" y="2364"/>
                </a:lnTo>
                <a:lnTo>
                  <a:pt x="1122" y="987"/>
                </a:lnTo>
                <a:lnTo>
                  <a:pt x="1117" y="982"/>
                </a:lnTo>
                <a:lnTo>
                  <a:pt x="1107" y="982"/>
                </a:lnTo>
                <a:lnTo>
                  <a:pt x="1096" y="987"/>
                </a:lnTo>
                <a:lnTo>
                  <a:pt x="1102" y="987"/>
                </a:lnTo>
                <a:lnTo>
                  <a:pt x="1096" y="992"/>
                </a:lnTo>
                <a:lnTo>
                  <a:pt x="1091" y="998"/>
                </a:lnTo>
                <a:lnTo>
                  <a:pt x="1096" y="998"/>
                </a:lnTo>
                <a:lnTo>
                  <a:pt x="1091" y="1003"/>
                </a:lnTo>
                <a:lnTo>
                  <a:pt x="1096" y="998"/>
                </a:lnTo>
                <a:lnTo>
                  <a:pt x="1096" y="1003"/>
                </a:lnTo>
                <a:lnTo>
                  <a:pt x="1096" y="998"/>
                </a:lnTo>
                <a:lnTo>
                  <a:pt x="1102" y="1003"/>
                </a:lnTo>
                <a:lnTo>
                  <a:pt x="1107" y="998"/>
                </a:lnTo>
                <a:lnTo>
                  <a:pt x="1107" y="1003"/>
                </a:lnTo>
                <a:lnTo>
                  <a:pt x="1107" y="998"/>
                </a:lnTo>
                <a:lnTo>
                  <a:pt x="1112" y="998"/>
                </a:lnTo>
                <a:lnTo>
                  <a:pt x="1117" y="987"/>
                </a:lnTo>
                <a:lnTo>
                  <a:pt x="1122" y="987"/>
                </a:lnTo>
                <a:lnTo>
                  <a:pt x="2276" y="2364"/>
                </a:lnTo>
                <a:lnTo>
                  <a:pt x="992" y="1008"/>
                </a:lnTo>
                <a:lnTo>
                  <a:pt x="998" y="1008"/>
                </a:lnTo>
                <a:lnTo>
                  <a:pt x="998" y="1003"/>
                </a:lnTo>
                <a:lnTo>
                  <a:pt x="987" y="1008"/>
                </a:lnTo>
                <a:lnTo>
                  <a:pt x="987" y="1013"/>
                </a:lnTo>
                <a:lnTo>
                  <a:pt x="992" y="1008"/>
                </a:lnTo>
                <a:lnTo>
                  <a:pt x="987" y="1013"/>
                </a:lnTo>
                <a:lnTo>
                  <a:pt x="992" y="1008"/>
                </a:lnTo>
                <a:lnTo>
                  <a:pt x="2276" y="2364"/>
                </a:lnTo>
                <a:lnTo>
                  <a:pt x="987" y="987"/>
                </a:lnTo>
                <a:lnTo>
                  <a:pt x="992" y="982"/>
                </a:lnTo>
                <a:lnTo>
                  <a:pt x="992" y="977"/>
                </a:lnTo>
                <a:lnTo>
                  <a:pt x="987" y="977"/>
                </a:lnTo>
                <a:lnTo>
                  <a:pt x="982" y="982"/>
                </a:lnTo>
                <a:lnTo>
                  <a:pt x="982" y="987"/>
                </a:lnTo>
                <a:lnTo>
                  <a:pt x="987" y="987"/>
                </a:lnTo>
                <a:lnTo>
                  <a:pt x="2276" y="2364"/>
                </a:lnTo>
                <a:lnTo>
                  <a:pt x="998" y="883"/>
                </a:lnTo>
                <a:lnTo>
                  <a:pt x="987" y="883"/>
                </a:lnTo>
                <a:lnTo>
                  <a:pt x="972" y="894"/>
                </a:lnTo>
                <a:lnTo>
                  <a:pt x="972" y="899"/>
                </a:lnTo>
                <a:lnTo>
                  <a:pt x="977" y="904"/>
                </a:lnTo>
                <a:lnTo>
                  <a:pt x="972" y="915"/>
                </a:lnTo>
                <a:lnTo>
                  <a:pt x="977" y="904"/>
                </a:lnTo>
                <a:lnTo>
                  <a:pt x="977" y="909"/>
                </a:lnTo>
                <a:lnTo>
                  <a:pt x="982" y="909"/>
                </a:lnTo>
                <a:lnTo>
                  <a:pt x="982" y="915"/>
                </a:lnTo>
                <a:lnTo>
                  <a:pt x="982" y="909"/>
                </a:lnTo>
                <a:lnTo>
                  <a:pt x="987" y="909"/>
                </a:lnTo>
                <a:lnTo>
                  <a:pt x="992" y="899"/>
                </a:lnTo>
                <a:lnTo>
                  <a:pt x="998" y="899"/>
                </a:lnTo>
                <a:lnTo>
                  <a:pt x="1003" y="894"/>
                </a:lnTo>
                <a:lnTo>
                  <a:pt x="1003" y="889"/>
                </a:lnTo>
                <a:lnTo>
                  <a:pt x="998" y="883"/>
                </a:lnTo>
                <a:lnTo>
                  <a:pt x="2276" y="2364"/>
                </a:lnTo>
                <a:lnTo>
                  <a:pt x="1018" y="863"/>
                </a:lnTo>
                <a:lnTo>
                  <a:pt x="1018" y="857"/>
                </a:lnTo>
                <a:lnTo>
                  <a:pt x="1013" y="857"/>
                </a:lnTo>
                <a:lnTo>
                  <a:pt x="1008" y="857"/>
                </a:lnTo>
                <a:lnTo>
                  <a:pt x="1003" y="863"/>
                </a:lnTo>
                <a:lnTo>
                  <a:pt x="998" y="863"/>
                </a:lnTo>
                <a:lnTo>
                  <a:pt x="992" y="868"/>
                </a:lnTo>
                <a:lnTo>
                  <a:pt x="998" y="873"/>
                </a:lnTo>
                <a:lnTo>
                  <a:pt x="987" y="878"/>
                </a:lnTo>
                <a:lnTo>
                  <a:pt x="992" y="878"/>
                </a:lnTo>
                <a:lnTo>
                  <a:pt x="992" y="873"/>
                </a:lnTo>
                <a:lnTo>
                  <a:pt x="992" y="878"/>
                </a:lnTo>
                <a:lnTo>
                  <a:pt x="998" y="878"/>
                </a:lnTo>
                <a:lnTo>
                  <a:pt x="1003" y="878"/>
                </a:lnTo>
                <a:lnTo>
                  <a:pt x="1008" y="878"/>
                </a:lnTo>
                <a:lnTo>
                  <a:pt x="1013" y="868"/>
                </a:lnTo>
                <a:lnTo>
                  <a:pt x="1018" y="868"/>
                </a:lnTo>
                <a:lnTo>
                  <a:pt x="1018" y="863"/>
                </a:lnTo>
                <a:lnTo>
                  <a:pt x="2276" y="2364"/>
                </a:lnTo>
                <a:lnTo>
                  <a:pt x="1018" y="1008"/>
                </a:lnTo>
                <a:lnTo>
                  <a:pt x="1018" y="1003"/>
                </a:lnTo>
                <a:lnTo>
                  <a:pt x="1008" y="1013"/>
                </a:lnTo>
                <a:lnTo>
                  <a:pt x="1013" y="1013"/>
                </a:lnTo>
                <a:lnTo>
                  <a:pt x="1008" y="1013"/>
                </a:lnTo>
                <a:lnTo>
                  <a:pt x="1018" y="1008"/>
                </a:lnTo>
                <a:lnTo>
                  <a:pt x="2276" y="2364"/>
                </a:lnTo>
                <a:lnTo>
                  <a:pt x="925" y="847"/>
                </a:lnTo>
                <a:lnTo>
                  <a:pt x="920" y="847"/>
                </a:lnTo>
                <a:lnTo>
                  <a:pt x="920" y="852"/>
                </a:lnTo>
                <a:lnTo>
                  <a:pt x="915" y="852"/>
                </a:lnTo>
                <a:lnTo>
                  <a:pt x="925" y="847"/>
                </a:lnTo>
                <a:lnTo>
                  <a:pt x="2276" y="2364"/>
                </a:lnTo>
                <a:lnTo>
                  <a:pt x="946" y="624"/>
                </a:lnTo>
                <a:lnTo>
                  <a:pt x="951" y="618"/>
                </a:lnTo>
                <a:lnTo>
                  <a:pt x="946" y="618"/>
                </a:lnTo>
                <a:lnTo>
                  <a:pt x="946" y="624"/>
                </a:lnTo>
                <a:lnTo>
                  <a:pt x="2276" y="2364"/>
                </a:lnTo>
                <a:lnTo>
                  <a:pt x="909" y="483"/>
                </a:lnTo>
                <a:lnTo>
                  <a:pt x="904" y="483"/>
                </a:lnTo>
                <a:lnTo>
                  <a:pt x="899" y="489"/>
                </a:lnTo>
                <a:lnTo>
                  <a:pt x="904" y="483"/>
                </a:lnTo>
                <a:lnTo>
                  <a:pt x="899" y="489"/>
                </a:lnTo>
                <a:lnTo>
                  <a:pt x="909" y="483"/>
                </a:lnTo>
                <a:lnTo>
                  <a:pt x="2276" y="2364"/>
                </a:lnTo>
                <a:lnTo>
                  <a:pt x="904" y="909"/>
                </a:lnTo>
                <a:lnTo>
                  <a:pt x="909" y="909"/>
                </a:lnTo>
                <a:lnTo>
                  <a:pt x="915" y="904"/>
                </a:lnTo>
                <a:lnTo>
                  <a:pt x="915" y="899"/>
                </a:lnTo>
                <a:lnTo>
                  <a:pt x="909" y="899"/>
                </a:lnTo>
                <a:lnTo>
                  <a:pt x="904" y="909"/>
                </a:lnTo>
                <a:lnTo>
                  <a:pt x="2276" y="2364"/>
                </a:lnTo>
                <a:lnTo>
                  <a:pt x="925" y="359"/>
                </a:lnTo>
                <a:lnTo>
                  <a:pt x="930" y="353"/>
                </a:lnTo>
                <a:lnTo>
                  <a:pt x="925" y="353"/>
                </a:lnTo>
                <a:lnTo>
                  <a:pt x="920" y="359"/>
                </a:lnTo>
                <a:lnTo>
                  <a:pt x="925" y="359"/>
                </a:lnTo>
                <a:lnTo>
                  <a:pt x="2276" y="2364"/>
                </a:lnTo>
                <a:lnTo>
                  <a:pt x="915" y="348"/>
                </a:lnTo>
                <a:lnTo>
                  <a:pt x="920" y="348"/>
                </a:lnTo>
                <a:lnTo>
                  <a:pt x="915" y="343"/>
                </a:lnTo>
                <a:lnTo>
                  <a:pt x="915" y="348"/>
                </a:lnTo>
                <a:lnTo>
                  <a:pt x="2276" y="2364"/>
                </a:lnTo>
                <a:lnTo>
                  <a:pt x="925" y="457"/>
                </a:lnTo>
                <a:lnTo>
                  <a:pt x="915" y="468"/>
                </a:lnTo>
                <a:lnTo>
                  <a:pt x="920" y="468"/>
                </a:lnTo>
                <a:lnTo>
                  <a:pt x="915" y="468"/>
                </a:lnTo>
                <a:lnTo>
                  <a:pt x="920" y="468"/>
                </a:lnTo>
                <a:lnTo>
                  <a:pt x="925" y="468"/>
                </a:lnTo>
                <a:lnTo>
                  <a:pt x="930" y="463"/>
                </a:lnTo>
                <a:lnTo>
                  <a:pt x="925" y="457"/>
                </a:lnTo>
                <a:lnTo>
                  <a:pt x="2276" y="2364"/>
                </a:lnTo>
                <a:lnTo>
                  <a:pt x="842" y="717"/>
                </a:lnTo>
                <a:lnTo>
                  <a:pt x="837" y="717"/>
                </a:lnTo>
                <a:lnTo>
                  <a:pt x="837" y="722"/>
                </a:lnTo>
                <a:lnTo>
                  <a:pt x="842" y="717"/>
                </a:lnTo>
                <a:lnTo>
                  <a:pt x="2276" y="2364"/>
                </a:lnTo>
                <a:lnTo>
                  <a:pt x="878" y="722"/>
                </a:lnTo>
                <a:lnTo>
                  <a:pt x="883" y="717"/>
                </a:lnTo>
                <a:lnTo>
                  <a:pt x="878" y="717"/>
                </a:lnTo>
                <a:lnTo>
                  <a:pt x="873" y="722"/>
                </a:lnTo>
                <a:lnTo>
                  <a:pt x="878" y="722"/>
                </a:lnTo>
                <a:lnTo>
                  <a:pt x="2276" y="2364"/>
                </a:lnTo>
                <a:lnTo>
                  <a:pt x="920" y="1024"/>
                </a:lnTo>
                <a:lnTo>
                  <a:pt x="920" y="1018"/>
                </a:lnTo>
                <a:lnTo>
                  <a:pt x="915" y="1024"/>
                </a:lnTo>
                <a:lnTo>
                  <a:pt x="920" y="1024"/>
                </a:lnTo>
                <a:lnTo>
                  <a:pt x="2276" y="2364"/>
                </a:lnTo>
                <a:lnTo>
                  <a:pt x="852" y="426"/>
                </a:lnTo>
                <a:lnTo>
                  <a:pt x="863" y="421"/>
                </a:lnTo>
                <a:lnTo>
                  <a:pt x="863" y="416"/>
                </a:lnTo>
                <a:lnTo>
                  <a:pt x="857" y="416"/>
                </a:lnTo>
                <a:lnTo>
                  <a:pt x="852" y="421"/>
                </a:lnTo>
                <a:lnTo>
                  <a:pt x="852" y="426"/>
                </a:lnTo>
                <a:lnTo>
                  <a:pt x="2276" y="2364"/>
                </a:lnTo>
                <a:lnTo>
                  <a:pt x="935" y="681"/>
                </a:lnTo>
                <a:lnTo>
                  <a:pt x="930" y="686"/>
                </a:lnTo>
                <a:lnTo>
                  <a:pt x="925" y="686"/>
                </a:lnTo>
                <a:lnTo>
                  <a:pt x="920" y="686"/>
                </a:lnTo>
                <a:lnTo>
                  <a:pt x="920" y="691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696"/>
                </a:lnTo>
                <a:lnTo>
                  <a:pt x="920" y="696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15" y="702"/>
                </a:lnTo>
                <a:lnTo>
                  <a:pt x="920" y="702"/>
                </a:lnTo>
                <a:lnTo>
                  <a:pt x="920" y="707"/>
                </a:lnTo>
                <a:lnTo>
                  <a:pt x="920" y="702"/>
                </a:lnTo>
                <a:lnTo>
                  <a:pt x="920" y="707"/>
                </a:lnTo>
                <a:lnTo>
                  <a:pt x="925" y="707"/>
                </a:lnTo>
                <a:lnTo>
                  <a:pt x="930" y="707"/>
                </a:lnTo>
                <a:lnTo>
                  <a:pt x="935" y="702"/>
                </a:lnTo>
                <a:lnTo>
                  <a:pt x="946" y="702"/>
                </a:lnTo>
                <a:lnTo>
                  <a:pt x="946" y="696"/>
                </a:lnTo>
                <a:lnTo>
                  <a:pt x="951" y="696"/>
                </a:lnTo>
                <a:lnTo>
                  <a:pt x="946" y="691"/>
                </a:lnTo>
                <a:lnTo>
                  <a:pt x="951" y="691"/>
                </a:lnTo>
                <a:lnTo>
                  <a:pt x="951" y="686"/>
                </a:lnTo>
                <a:lnTo>
                  <a:pt x="946" y="686"/>
                </a:lnTo>
                <a:lnTo>
                  <a:pt x="951" y="686"/>
                </a:lnTo>
                <a:lnTo>
                  <a:pt x="946" y="686"/>
                </a:lnTo>
                <a:lnTo>
                  <a:pt x="946" y="681"/>
                </a:lnTo>
                <a:lnTo>
                  <a:pt x="946" y="686"/>
                </a:lnTo>
                <a:lnTo>
                  <a:pt x="935" y="681"/>
                </a:lnTo>
                <a:lnTo>
                  <a:pt x="2276" y="2364"/>
                </a:lnTo>
                <a:lnTo>
                  <a:pt x="951" y="608"/>
                </a:lnTo>
                <a:lnTo>
                  <a:pt x="956" y="608"/>
                </a:lnTo>
                <a:lnTo>
                  <a:pt x="956" y="603"/>
                </a:lnTo>
                <a:lnTo>
                  <a:pt x="951" y="608"/>
                </a:lnTo>
                <a:lnTo>
                  <a:pt x="2276" y="2364"/>
                </a:lnTo>
                <a:lnTo>
                  <a:pt x="930" y="390"/>
                </a:lnTo>
                <a:lnTo>
                  <a:pt x="946" y="390"/>
                </a:lnTo>
                <a:lnTo>
                  <a:pt x="956" y="385"/>
                </a:lnTo>
                <a:lnTo>
                  <a:pt x="956" y="379"/>
                </a:lnTo>
                <a:lnTo>
                  <a:pt x="951" y="379"/>
                </a:lnTo>
                <a:lnTo>
                  <a:pt x="946" y="379"/>
                </a:lnTo>
                <a:lnTo>
                  <a:pt x="930" y="390"/>
                </a:lnTo>
                <a:lnTo>
                  <a:pt x="2276" y="2364"/>
                </a:lnTo>
                <a:lnTo>
                  <a:pt x="878" y="707"/>
                </a:lnTo>
                <a:lnTo>
                  <a:pt x="883" y="707"/>
                </a:lnTo>
                <a:lnTo>
                  <a:pt x="889" y="702"/>
                </a:lnTo>
                <a:lnTo>
                  <a:pt x="883" y="702"/>
                </a:lnTo>
                <a:lnTo>
                  <a:pt x="878" y="707"/>
                </a:lnTo>
                <a:lnTo>
                  <a:pt x="2276" y="2364"/>
                </a:lnTo>
                <a:lnTo>
                  <a:pt x="992" y="644"/>
                </a:lnTo>
                <a:lnTo>
                  <a:pt x="987" y="650"/>
                </a:lnTo>
                <a:lnTo>
                  <a:pt x="987" y="655"/>
                </a:lnTo>
                <a:lnTo>
                  <a:pt x="992" y="650"/>
                </a:lnTo>
                <a:lnTo>
                  <a:pt x="987" y="655"/>
                </a:lnTo>
                <a:lnTo>
                  <a:pt x="992" y="650"/>
                </a:lnTo>
                <a:lnTo>
                  <a:pt x="998" y="650"/>
                </a:lnTo>
                <a:lnTo>
                  <a:pt x="992" y="644"/>
                </a:lnTo>
                <a:lnTo>
                  <a:pt x="2276" y="2364"/>
                </a:lnTo>
                <a:lnTo>
                  <a:pt x="1268" y="587"/>
                </a:lnTo>
                <a:lnTo>
                  <a:pt x="1268" y="582"/>
                </a:lnTo>
                <a:lnTo>
                  <a:pt x="1263" y="582"/>
                </a:lnTo>
                <a:lnTo>
                  <a:pt x="1268" y="587"/>
                </a:lnTo>
                <a:lnTo>
                  <a:pt x="2276" y="2364"/>
                </a:lnTo>
                <a:lnTo>
                  <a:pt x="1335" y="208"/>
                </a:lnTo>
                <a:lnTo>
                  <a:pt x="1341" y="208"/>
                </a:lnTo>
                <a:lnTo>
                  <a:pt x="1346" y="208"/>
                </a:lnTo>
                <a:lnTo>
                  <a:pt x="1351" y="203"/>
                </a:lnTo>
                <a:lnTo>
                  <a:pt x="1351" y="198"/>
                </a:lnTo>
                <a:lnTo>
                  <a:pt x="1356" y="198"/>
                </a:lnTo>
                <a:lnTo>
                  <a:pt x="1356" y="192"/>
                </a:lnTo>
                <a:lnTo>
                  <a:pt x="1346" y="187"/>
                </a:lnTo>
                <a:lnTo>
                  <a:pt x="1341" y="192"/>
                </a:lnTo>
                <a:lnTo>
                  <a:pt x="1335" y="198"/>
                </a:lnTo>
                <a:lnTo>
                  <a:pt x="1335" y="203"/>
                </a:lnTo>
                <a:lnTo>
                  <a:pt x="1330" y="208"/>
                </a:lnTo>
                <a:lnTo>
                  <a:pt x="1335" y="208"/>
                </a:lnTo>
                <a:lnTo>
                  <a:pt x="2276" y="2364"/>
                </a:lnTo>
                <a:lnTo>
                  <a:pt x="1257" y="540"/>
                </a:lnTo>
                <a:lnTo>
                  <a:pt x="1263" y="535"/>
                </a:lnTo>
                <a:lnTo>
                  <a:pt x="1257" y="535"/>
                </a:lnTo>
                <a:lnTo>
                  <a:pt x="1257" y="540"/>
                </a:lnTo>
                <a:lnTo>
                  <a:pt x="2276" y="2364"/>
                </a:lnTo>
                <a:lnTo>
                  <a:pt x="1263" y="639"/>
                </a:lnTo>
                <a:lnTo>
                  <a:pt x="1263" y="644"/>
                </a:lnTo>
                <a:lnTo>
                  <a:pt x="1268" y="644"/>
                </a:lnTo>
                <a:lnTo>
                  <a:pt x="1273" y="644"/>
                </a:lnTo>
                <a:lnTo>
                  <a:pt x="1278" y="639"/>
                </a:lnTo>
                <a:lnTo>
                  <a:pt x="1283" y="634"/>
                </a:lnTo>
                <a:lnTo>
                  <a:pt x="1283" y="629"/>
                </a:lnTo>
                <a:lnTo>
                  <a:pt x="1273" y="624"/>
                </a:lnTo>
                <a:lnTo>
                  <a:pt x="1268" y="629"/>
                </a:lnTo>
                <a:lnTo>
                  <a:pt x="1263" y="634"/>
                </a:lnTo>
                <a:lnTo>
                  <a:pt x="1263" y="639"/>
                </a:lnTo>
                <a:lnTo>
                  <a:pt x="2276" y="2364"/>
                </a:lnTo>
                <a:lnTo>
                  <a:pt x="1273" y="489"/>
                </a:lnTo>
                <a:lnTo>
                  <a:pt x="1278" y="483"/>
                </a:lnTo>
                <a:lnTo>
                  <a:pt x="1273" y="483"/>
                </a:lnTo>
                <a:lnTo>
                  <a:pt x="1268" y="483"/>
                </a:lnTo>
                <a:lnTo>
                  <a:pt x="1268" y="489"/>
                </a:lnTo>
                <a:lnTo>
                  <a:pt x="1273" y="489"/>
                </a:lnTo>
                <a:lnTo>
                  <a:pt x="2276" y="2364"/>
                </a:lnTo>
                <a:lnTo>
                  <a:pt x="1356" y="156"/>
                </a:lnTo>
                <a:lnTo>
                  <a:pt x="1356" y="161"/>
                </a:lnTo>
                <a:lnTo>
                  <a:pt x="1361" y="161"/>
                </a:lnTo>
                <a:lnTo>
                  <a:pt x="1367" y="156"/>
                </a:lnTo>
                <a:lnTo>
                  <a:pt x="1367" y="161"/>
                </a:lnTo>
                <a:lnTo>
                  <a:pt x="1367" y="166"/>
                </a:lnTo>
                <a:lnTo>
                  <a:pt x="1372" y="161"/>
                </a:lnTo>
                <a:lnTo>
                  <a:pt x="1367" y="166"/>
                </a:lnTo>
                <a:lnTo>
                  <a:pt x="1372" y="166"/>
                </a:lnTo>
                <a:lnTo>
                  <a:pt x="1377" y="161"/>
                </a:lnTo>
                <a:lnTo>
                  <a:pt x="1387" y="156"/>
                </a:lnTo>
                <a:lnTo>
                  <a:pt x="1387" y="151"/>
                </a:lnTo>
                <a:lnTo>
                  <a:pt x="1387" y="146"/>
                </a:lnTo>
                <a:lnTo>
                  <a:pt x="1382" y="146"/>
                </a:lnTo>
                <a:lnTo>
                  <a:pt x="1382" y="140"/>
                </a:lnTo>
                <a:lnTo>
                  <a:pt x="1382" y="135"/>
                </a:lnTo>
                <a:lnTo>
                  <a:pt x="1377" y="135"/>
                </a:lnTo>
                <a:lnTo>
                  <a:pt x="1372" y="140"/>
                </a:lnTo>
                <a:lnTo>
                  <a:pt x="1367" y="140"/>
                </a:lnTo>
                <a:lnTo>
                  <a:pt x="1356" y="151"/>
                </a:lnTo>
                <a:lnTo>
                  <a:pt x="1356" y="156"/>
                </a:lnTo>
                <a:lnTo>
                  <a:pt x="1356" y="161"/>
                </a:lnTo>
                <a:lnTo>
                  <a:pt x="1356" y="156"/>
                </a:lnTo>
                <a:lnTo>
                  <a:pt x="2276" y="2364"/>
                </a:lnTo>
                <a:lnTo>
                  <a:pt x="1408" y="99"/>
                </a:lnTo>
                <a:lnTo>
                  <a:pt x="1413" y="104"/>
                </a:lnTo>
                <a:lnTo>
                  <a:pt x="1413" y="109"/>
                </a:lnTo>
                <a:lnTo>
                  <a:pt x="1413" y="104"/>
                </a:lnTo>
                <a:lnTo>
                  <a:pt x="1419" y="104"/>
                </a:lnTo>
                <a:lnTo>
                  <a:pt x="1424" y="104"/>
                </a:lnTo>
                <a:lnTo>
                  <a:pt x="1424" y="109"/>
                </a:lnTo>
                <a:lnTo>
                  <a:pt x="1424" y="104"/>
                </a:lnTo>
                <a:lnTo>
                  <a:pt x="1429" y="99"/>
                </a:lnTo>
                <a:lnTo>
                  <a:pt x="1434" y="94"/>
                </a:lnTo>
                <a:lnTo>
                  <a:pt x="1439" y="94"/>
                </a:lnTo>
                <a:lnTo>
                  <a:pt x="1434" y="89"/>
                </a:lnTo>
                <a:lnTo>
                  <a:pt x="1439" y="89"/>
                </a:lnTo>
                <a:lnTo>
                  <a:pt x="1439" y="83"/>
                </a:lnTo>
                <a:lnTo>
                  <a:pt x="1439" y="78"/>
                </a:lnTo>
                <a:lnTo>
                  <a:pt x="1429" y="83"/>
                </a:lnTo>
                <a:lnTo>
                  <a:pt x="1429" y="78"/>
                </a:lnTo>
                <a:lnTo>
                  <a:pt x="1419" y="83"/>
                </a:lnTo>
                <a:lnTo>
                  <a:pt x="1408" y="94"/>
                </a:lnTo>
                <a:lnTo>
                  <a:pt x="1408" y="99"/>
                </a:lnTo>
                <a:lnTo>
                  <a:pt x="2276" y="2364"/>
                </a:lnTo>
                <a:lnTo>
                  <a:pt x="1387" y="130"/>
                </a:lnTo>
                <a:lnTo>
                  <a:pt x="1393" y="125"/>
                </a:lnTo>
                <a:lnTo>
                  <a:pt x="1398" y="120"/>
                </a:lnTo>
                <a:lnTo>
                  <a:pt x="1393" y="120"/>
                </a:lnTo>
                <a:lnTo>
                  <a:pt x="1387" y="125"/>
                </a:lnTo>
                <a:lnTo>
                  <a:pt x="1387" y="130"/>
                </a:lnTo>
                <a:lnTo>
                  <a:pt x="2276" y="2364"/>
                </a:lnTo>
                <a:lnTo>
                  <a:pt x="1304" y="530"/>
                </a:lnTo>
                <a:lnTo>
                  <a:pt x="1309" y="530"/>
                </a:lnTo>
                <a:lnTo>
                  <a:pt x="1315" y="530"/>
                </a:lnTo>
                <a:lnTo>
                  <a:pt x="1320" y="530"/>
                </a:lnTo>
                <a:lnTo>
                  <a:pt x="1320" y="525"/>
                </a:lnTo>
                <a:lnTo>
                  <a:pt x="1320" y="520"/>
                </a:lnTo>
                <a:lnTo>
                  <a:pt x="1315" y="520"/>
                </a:lnTo>
                <a:lnTo>
                  <a:pt x="1304" y="525"/>
                </a:lnTo>
                <a:lnTo>
                  <a:pt x="1309" y="525"/>
                </a:lnTo>
                <a:lnTo>
                  <a:pt x="1304" y="525"/>
                </a:lnTo>
                <a:lnTo>
                  <a:pt x="1304" y="530"/>
                </a:lnTo>
                <a:lnTo>
                  <a:pt x="2276" y="2364"/>
                </a:lnTo>
                <a:lnTo>
                  <a:pt x="1273" y="187"/>
                </a:lnTo>
                <a:lnTo>
                  <a:pt x="1278" y="187"/>
                </a:lnTo>
                <a:lnTo>
                  <a:pt x="1278" y="192"/>
                </a:lnTo>
                <a:lnTo>
                  <a:pt x="1273" y="198"/>
                </a:lnTo>
                <a:lnTo>
                  <a:pt x="1278" y="192"/>
                </a:lnTo>
                <a:lnTo>
                  <a:pt x="1278" y="198"/>
                </a:lnTo>
                <a:lnTo>
                  <a:pt x="1283" y="192"/>
                </a:lnTo>
                <a:lnTo>
                  <a:pt x="1283" y="198"/>
                </a:lnTo>
                <a:lnTo>
                  <a:pt x="1289" y="198"/>
                </a:lnTo>
                <a:lnTo>
                  <a:pt x="1289" y="192"/>
                </a:lnTo>
                <a:lnTo>
                  <a:pt x="1299" y="187"/>
                </a:lnTo>
                <a:lnTo>
                  <a:pt x="1299" y="182"/>
                </a:lnTo>
                <a:lnTo>
                  <a:pt x="1304" y="182"/>
                </a:lnTo>
                <a:lnTo>
                  <a:pt x="1304" y="177"/>
                </a:lnTo>
                <a:lnTo>
                  <a:pt x="1299" y="172"/>
                </a:lnTo>
                <a:lnTo>
                  <a:pt x="1289" y="172"/>
                </a:lnTo>
                <a:lnTo>
                  <a:pt x="1278" y="182"/>
                </a:lnTo>
                <a:lnTo>
                  <a:pt x="1273" y="187"/>
                </a:lnTo>
                <a:lnTo>
                  <a:pt x="1278" y="187"/>
                </a:lnTo>
                <a:lnTo>
                  <a:pt x="1273" y="187"/>
                </a:lnTo>
                <a:lnTo>
                  <a:pt x="2276" y="2364"/>
                </a:lnTo>
                <a:lnTo>
                  <a:pt x="1315" y="478"/>
                </a:lnTo>
                <a:lnTo>
                  <a:pt x="1309" y="478"/>
                </a:lnTo>
                <a:lnTo>
                  <a:pt x="1304" y="483"/>
                </a:lnTo>
                <a:lnTo>
                  <a:pt x="1299" y="483"/>
                </a:lnTo>
                <a:lnTo>
                  <a:pt x="1299" y="489"/>
                </a:lnTo>
                <a:lnTo>
                  <a:pt x="1294" y="494"/>
                </a:lnTo>
                <a:lnTo>
                  <a:pt x="1299" y="494"/>
                </a:lnTo>
                <a:lnTo>
                  <a:pt x="1299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4" y="494"/>
                </a:lnTo>
                <a:lnTo>
                  <a:pt x="1304" y="499"/>
                </a:lnTo>
                <a:lnTo>
                  <a:pt x="1309" y="499"/>
                </a:lnTo>
                <a:lnTo>
                  <a:pt x="1309" y="494"/>
                </a:lnTo>
                <a:lnTo>
                  <a:pt x="1315" y="494"/>
                </a:lnTo>
                <a:lnTo>
                  <a:pt x="1320" y="489"/>
                </a:lnTo>
                <a:lnTo>
                  <a:pt x="1325" y="483"/>
                </a:lnTo>
                <a:lnTo>
                  <a:pt x="1320" y="483"/>
                </a:lnTo>
                <a:lnTo>
                  <a:pt x="1325" y="483"/>
                </a:lnTo>
                <a:lnTo>
                  <a:pt x="1320" y="483"/>
                </a:lnTo>
                <a:lnTo>
                  <a:pt x="1320" y="478"/>
                </a:lnTo>
                <a:lnTo>
                  <a:pt x="1315" y="478"/>
                </a:lnTo>
                <a:lnTo>
                  <a:pt x="2276" y="2364"/>
                </a:lnTo>
                <a:lnTo>
                  <a:pt x="1294" y="322"/>
                </a:lnTo>
                <a:lnTo>
                  <a:pt x="1299" y="327"/>
                </a:lnTo>
                <a:lnTo>
                  <a:pt x="1304" y="322"/>
                </a:lnTo>
                <a:lnTo>
                  <a:pt x="1315" y="312"/>
                </a:lnTo>
                <a:lnTo>
                  <a:pt x="1315" y="302"/>
                </a:lnTo>
                <a:lnTo>
                  <a:pt x="1309" y="302"/>
                </a:lnTo>
                <a:lnTo>
                  <a:pt x="1299" y="312"/>
                </a:lnTo>
                <a:lnTo>
                  <a:pt x="1294" y="317"/>
                </a:lnTo>
                <a:lnTo>
                  <a:pt x="1294" y="322"/>
                </a:lnTo>
                <a:lnTo>
                  <a:pt x="2276" y="2364"/>
                </a:lnTo>
                <a:lnTo>
                  <a:pt x="1206" y="317"/>
                </a:lnTo>
                <a:lnTo>
                  <a:pt x="1206" y="322"/>
                </a:lnTo>
                <a:lnTo>
                  <a:pt x="1216" y="317"/>
                </a:lnTo>
                <a:lnTo>
                  <a:pt x="1221" y="317"/>
                </a:lnTo>
                <a:lnTo>
                  <a:pt x="1226" y="312"/>
                </a:lnTo>
                <a:lnTo>
                  <a:pt x="1231" y="302"/>
                </a:lnTo>
                <a:lnTo>
                  <a:pt x="1231" y="296"/>
                </a:lnTo>
                <a:lnTo>
                  <a:pt x="1216" y="302"/>
                </a:lnTo>
                <a:lnTo>
                  <a:pt x="1211" y="312"/>
                </a:lnTo>
                <a:lnTo>
                  <a:pt x="1206" y="317"/>
                </a:lnTo>
                <a:lnTo>
                  <a:pt x="2276" y="2364"/>
                </a:lnTo>
                <a:lnTo>
                  <a:pt x="1221" y="878"/>
                </a:lnTo>
                <a:lnTo>
                  <a:pt x="1226" y="873"/>
                </a:lnTo>
                <a:lnTo>
                  <a:pt x="1221" y="873"/>
                </a:lnTo>
                <a:lnTo>
                  <a:pt x="1221" y="878"/>
                </a:lnTo>
                <a:lnTo>
                  <a:pt x="2276" y="2364"/>
                </a:lnTo>
                <a:lnTo>
                  <a:pt x="1320" y="556"/>
                </a:lnTo>
                <a:lnTo>
                  <a:pt x="1315" y="561"/>
                </a:lnTo>
                <a:lnTo>
                  <a:pt x="1315" y="566"/>
                </a:lnTo>
                <a:lnTo>
                  <a:pt x="1320" y="561"/>
                </a:lnTo>
                <a:lnTo>
                  <a:pt x="1325" y="556"/>
                </a:lnTo>
                <a:lnTo>
                  <a:pt x="1320" y="556"/>
                </a:lnTo>
                <a:lnTo>
                  <a:pt x="2276" y="2364"/>
                </a:lnTo>
                <a:lnTo>
                  <a:pt x="1289" y="291"/>
                </a:lnTo>
                <a:lnTo>
                  <a:pt x="1294" y="291"/>
                </a:lnTo>
                <a:lnTo>
                  <a:pt x="1299" y="286"/>
                </a:lnTo>
                <a:lnTo>
                  <a:pt x="1289" y="286"/>
                </a:lnTo>
                <a:lnTo>
                  <a:pt x="1289" y="291"/>
                </a:lnTo>
                <a:lnTo>
                  <a:pt x="2276" y="2364"/>
                </a:lnTo>
                <a:lnTo>
                  <a:pt x="1283" y="447"/>
                </a:lnTo>
                <a:lnTo>
                  <a:pt x="1283" y="452"/>
                </a:lnTo>
                <a:lnTo>
                  <a:pt x="1289" y="452"/>
                </a:lnTo>
                <a:lnTo>
                  <a:pt x="1283" y="452"/>
                </a:lnTo>
                <a:lnTo>
                  <a:pt x="1289" y="452"/>
                </a:lnTo>
                <a:lnTo>
                  <a:pt x="1294" y="452"/>
                </a:lnTo>
                <a:lnTo>
                  <a:pt x="1299" y="447"/>
                </a:lnTo>
                <a:lnTo>
                  <a:pt x="1299" y="442"/>
                </a:lnTo>
                <a:lnTo>
                  <a:pt x="1294" y="442"/>
                </a:lnTo>
                <a:lnTo>
                  <a:pt x="1294" y="437"/>
                </a:lnTo>
                <a:lnTo>
                  <a:pt x="1289" y="437"/>
                </a:lnTo>
                <a:lnTo>
                  <a:pt x="1283" y="437"/>
                </a:lnTo>
                <a:lnTo>
                  <a:pt x="1278" y="442"/>
                </a:lnTo>
                <a:lnTo>
                  <a:pt x="1278" y="447"/>
                </a:lnTo>
                <a:lnTo>
                  <a:pt x="1273" y="447"/>
                </a:lnTo>
                <a:lnTo>
                  <a:pt x="1278" y="447"/>
                </a:lnTo>
                <a:lnTo>
                  <a:pt x="1273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78" y="447"/>
                </a:lnTo>
                <a:lnTo>
                  <a:pt x="1278" y="452"/>
                </a:lnTo>
                <a:lnTo>
                  <a:pt x="1283" y="447"/>
                </a:lnTo>
                <a:lnTo>
                  <a:pt x="2276" y="2364"/>
                </a:lnTo>
                <a:lnTo>
                  <a:pt x="1398" y="281"/>
                </a:lnTo>
                <a:lnTo>
                  <a:pt x="1403" y="286"/>
                </a:lnTo>
                <a:lnTo>
                  <a:pt x="1408" y="281"/>
                </a:lnTo>
                <a:lnTo>
                  <a:pt x="1413" y="281"/>
                </a:lnTo>
                <a:lnTo>
                  <a:pt x="1419" y="276"/>
                </a:lnTo>
                <a:lnTo>
                  <a:pt x="1424" y="270"/>
                </a:lnTo>
                <a:lnTo>
                  <a:pt x="1424" y="265"/>
                </a:lnTo>
                <a:lnTo>
                  <a:pt x="1413" y="265"/>
                </a:lnTo>
                <a:lnTo>
                  <a:pt x="1403" y="270"/>
                </a:lnTo>
                <a:lnTo>
                  <a:pt x="1398" y="276"/>
                </a:lnTo>
                <a:lnTo>
                  <a:pt x="1398" y="281"/>
                </a:lnTo>
                <a:lnTo>
                  <a:pt x="1398" y="276"/>
                </a:lnTo>
                <a:lnTo>
                  <a:pt x="1398" y="281"/>
                </a:lnTo>
                <a:lnTo>
                  <a:pt x="2276" y="2364"/>
                </a:lnTo>
                <a:lnTo>
                  <a:pt x="1112" y="795"/>
                </a:lnTo>
                <a:lnTo>
                  <a:pt x="1117" y="795"/>
                </a:lnTo>
                <a:lnTo>
                  <a:pt x="1112" y="800"/>
                </a:lnTo>
                <a:lnTo>
                  <a:pt x="1117" y="795"/>
                </a:lnTo>
                <a:lnTo>
                  <a:pt x="1117" y="800"/>
                </a:lnTo>
                <a:lnTo>
                  <a:pt x="1122" y="800"/>
                </a:lnTo>
                <a:lnTo>
                  <a:pt x="1128" y="795"/>
                </a:lnTo>
                <a:lnTo>
                  <a:pt x="1133" y="795"/>
                </a:lnTo>
                <a:lnTo>
                  <a:pt x="1138" y="790"/>
                </a:lnTo>
                <a:lnTo>
                  <a:pt x="1138" y="785"/>
                </a:lnTo>
                <a:lnTo>
                  <a:pt x="1138" y="779"/>
                </a:lnTo>
                <a:lnTo>
                  <a:pt x="1133" y="779"/>
                </a:lnTo>
                <a:lnTo>
                  <a:pt x="1128" y="779"/>
                </a:lnTo>
                <a:lnTo>
                  <a:pt x="1117" y="785"/>
                </a:lnTo>
                <a:lnTo>
                  <a:pt x="1117" y="790"/>
                </a:lnTo>
                <a:lnTo>
                  <a:pt x="1112" y="790"/>
                </a:lnTo>
                <a:lnTo>
                  <a:pt x="1112" y="795"/>
                </a:lnTo>
                <a:lnTo>
                  <a:pt x="2276" y="2364"/>
                </a:lnTo>
                <a:lnTo>
                  <a:pt x="805" y="956"/>
                </a:lnTo>
                <a:lnTo>
                  <a:pt x="805" y="951"/>
                </a:lnTo>
                <a:lnTo>
                  <a:pt x="795" y="961"/>
                </a:lnTo>
                <a:lnTo>
                  <a:pt x="800" y="961"/>
                </a:lnTo>
                <a:lnTo>
                  <a:pt x="800" y="956"/>
                </a:lnTo>
                <a:lnTo>
                  <a:pt x="805" y="956"/>
                </a:lnTo>
                <a:lnTo>
                  <a:pt x="2276" y="2364"/>
                </a:lnTo>
                <a:lnTo>
                  <a:pt x="1330" y="546"/>
                </a:lnTo>
                <a:lnTo>
                  <a:pt x="1335" y="546"/>
                </a:lnTo>
                <a:lnTo>
                  <a:pt x="1335" y="540"/>
                </a:lnTo>
                <a:lnTo>
                  <a:pt x="1330" y="546"/>
                </a:lnTo>
                <a:lnTo>
                  <a:pt x="2276" y="2364"/>
                </a:lnTo>
                <a:lnTo>
                  <a:pt x="1335" y="535"/>
                </a:lnTo>
                <a:lnTo>
                  <a:pt x="1341" y="540"/>
                </a:lnTo>
                <a:lnTo>
                  <a:pt x="1341" y="546"/>
                </a:lnTo>
                <a:lnTo>
                  <a:pt x="1346" y="540"/>
                </a:lnTo>
                <a:lnTo>
                  <a:pt x="1351" y="540"/>
                </a:lnTo>
                <a:lnTo>
                  <a:pt x="1351" y="546"/>
                </a:lnTo>
                <a:lnTo>
                  <a:pt x="1356" y="540"/>
                </a:lnTo>
                <a:lnTo>
                  <a:pt x="1356" y="535"/>
                </a:lnTo>
                <a:lnTo>
                  <a:pt x="1361" y="530"/>
                </a:lnTo>
                <a:lnTo>
                  <a:pt x="1367" y="530"/>
                </a:lnTo>
                <a:lnTo>
                  <a:pt x="1367" y="525"/>
                </a:lnTo>
                <a:lnTo>
                  <a:pt x="1367" y="520"/>
                </a:lnTo>
                <a:lnTo>
                  <a:pt x="1367" y="515"/>
                </a:lnTo>
                <a:lnTo>
                  <a:pt x="1356" y="515"/>
                </a:lnTo>
                <a:lnTo>
                  <a:pt x="1346" y="520"/>
                </a:lnTo>
                <a:lnTo>
                  <a:pt x="1335" y="530"/>
                </a:lnTo>
                <a:lnTo>
                  <a:pt x="1335" y="535"/>
                </a:lnTo>
                <a:lnTo>
                  <a:pt x="2276" y="2364"/>
                </a:lnTo>
                <a:lnTo>
                  <a:pt x="821" y="894"/>
                </a:lnTo>
                <a:lnTo>
                  <a:pt x="816" y="894"/>
                </a:lnTo>
                <a:lnTo>
                  <a:pt x="805" y="904"/>
                </a:lnTo>
                <a:lnTo>
                  <a:pt x="811" y="899"/>
                </a:lnTo>
                <a:lnTo>
                  <a:pt x="805" y="904"/>
                </a:lnTo>
                <a:lnTo>
                  <a:pt x="816" y="899"/>
                </a:lnTo>
                <a:lnTo>
                  <a:pt x="821" y="899"/>
                </a:lnTo>
                <a:lnTo>
                  <a:pt x="821" y="894"/>
                </a:lnTo>
                <a:lnTo>
                  <a:pt x="2276" y="2364"/>
                </a:lnTo>
                <a:lnTo>
                  <a:pt x="816" y="764"/>
                </a:lnTo>
                <a:lnTo>
                  <a:pt x="811" y="769"/>
                </a:lnTo>
                <a:lnTo>
                  <a:pt x="816" y="769"/>
                </a:lnTo>
                <a:lnTo>
                  <a:pt x="821" y="769"/>
                </a:lnTo>
                <a:lnTo>
                  <a:pt x="826" y="769"/>
                </a:lnTo>
                <a:lnTo>
                  <a:pt x="831" y="764"/>
                </a:lnTo>
                <a:lnTo>
                  <a:pt x="831" y="759"/>
                </a:lnTo>
                <a:lnTo>
                  <a:pt x="837" y="759"/>
                </a:lnTo>
                <a:lnTo>
                  <a:pt x="831" y="759"/>
                </a:lnTo>
                <a:lnTo>
                  <a:pt x="831" y="753"/>
                </a:lnTo>
                <a:lnTo>
                  <a:pt x="826" y="753"/>
                </a:lnTo>
                <a:lnTo>
                  <a:pt x="826" y="759"/>
                </a:lnTo>
                <a:lnTo>
                  <a:pt x="821" y="759"/>
                </a:lnTo>
                <a:lnTo>
                  <a:pt x="816" y="759"/>
                </a:lnTo>
                <a:lnTo>
                  <a:pt x="816" y="764"/>
                </a:lnTo>
                <a:lnTo>
                  <a:pt x="2276" y="2364"/>
                </a:lnTo>
                <a:lnTo>
                  <a:pt x="826" y="1065"/>
                </a:lnTo>
                <a:lnTo>
                  <a:pt x="831" y="1065"/>
                </a:lnTo>
                <a:lnTo>
                  <a:pt x="837" y="1060"/>
                </a:lnTo>
                <a:lnTo>
                  <a:pt x="831" y="1060"/>
                </a:lnTo>
                <a:lnTo>
                  <a:pt x="826" y="1065"/>
                </a:lnTo>
                <a:lnTo>
                  <a:pt x="2276" y="2364"/>
                </a:lnTo>
                <a:lnTo>
                  <a:pt x="1351" y="218"/>
                </a:lnTo>
                <a:lnTo>
                  <a:pt x="1356" y="213"/>
                </a:lnTo>
                <a:lnTo>
                  <a:pt x="1351" y="208"/>
                </a:lnTo>
                <a:lnTo>
                  <a:pt x="1346" y="213"/>
                </a:lnTo>
                <a:lnTo>
                  <a:pt x="1346" y="218"/>
                </a:lnTo>
                <a:lnTo>
                  <a:pt x="1351" y="218"/>
                </a:lnTo>
                <a:lnTo>
                  <a:pt x="2276" y="2364"/>
                </a:lnTo>
                <a:lnTo>
                  <a:pt x="1387" y="213"/>
                </a:lnTo>
                <a:lnTo>
                  <a:pt x="1393" y="213"/>
                </a:lnTo>
                <a:lnTo>
                  <a:pt x="1387" y="218"/>
                </a:lnTo>
                <a:lnTo>
                  <a:pt x="1387" y="224"/>
                </a:lnTo>
                <a:lnTo>
                  <a:pt x="1387" y="229"/>
                </a:lnTo>
                <a:lnTo>
                  <a:pt x="1393" y="224"/>
                </a:lnTo>
                <a:lnTo>
                  <a:pt x="1387" y="229"/>
                </a:lnTo>
                <a:lnTo>
                  <a:pt x="1393" y="229"/>
                </a:lnTo>
                <a:lnTo>
                  <a:pt x="1393" y="234"/>
                </a:lnTo>
                <a:lnTo>
                  <a:pt x="1393" y="229"/>
                </a:lnTo>
                <a:lnTo>
                  <a:pt x="1398" y="229"/>
                </a:lnTo>
                <a:lnTo>
                  <a:pt x="1398" y="234"/>
                </a:lnTo>
                <a:lnTo>
                  <a:pt x="1398" y="229"/>
                </a:lnTo>
                <a:lnTo>
                  <a:pt x="1403" y="229"/>
                </a:lnTo>
                <a:lnTo>
                  <a:pt x="1398" y="234"/>
                </a:lnTo>
                <a:lnTo>
                  <a:pt x="1403" y="229"/>
                </a:lnTo>
                <a:lnTo>
                  <a:pt x="1408" y="229"/>
                </a:lnTo>
                <a:lnTo>
                  <a:pt x="1413" y="224"/>
                </a:lnTo>
                <a:lnTo>
                  <a:pt x="1413" y="234"/>
                </a:lnTo>
                <a:lnTo>
                  <a:pt x="1413" y="239"/>
                </a:lnTo>
                <a:lnTo>
                  <a:pt x="1408" y="244"/>
                </a:lnTo>
                <a:lnTo>
                  <a:pt x="1413" y="239"/>
                </a:lnTo>
                <a:lnTo>
                  <a:pt x="1408" y="244"/>
                </a:lnTo>
                <a:lnTo>
                  <a:pt x="1419" y="239"/>
                </a:lnTo>
                <a:lnTo>
                  <a:pt x="1413" y="244"/>
                </a:lnTo>
                <a:lnTo>
                  <a:pt x="1419" y="239"/>
                </a:lnTo>
                <a:lnTo>
                  <a:pt x="1424" y="239"/>
                </a:lnTo>
                <a:lnTo>
                  <a:pt x="1424" y="244"/>
                </a:lnTo>
                <a:lnTo>
                  <a:pt x="1429" y="239"/>
                </a:lnTo>
                <a:lnTo>
                  <a:pt x="1434" y="234"/>
                </a:lnTo>
                <a:lnTo>
                  <a:pt x="1434" y="239"/>
                </a:lnTo>
                <a:lnTo>
                  <a:pt x="1434" y="234"/>
                </a:lnTo>
                <a:lnTo>
                  <a:pt x="1439" y="234"/>
                </a:lnTo>
                <a:lnTo>
                  <a:pt x="1444" y="224"/>
                </a:lnTo>
                <a:lnTo>
                  <a:pt x="1450" y="218"/>
                </a:lnTo>
                <a:lnTo>
                  <a:pt x="1444" y="218"/>
                </a:lnTo>
                <a:lnTo>
                  <a:pt x="1450" y="213"/>
                </a:lnTo>
                <a:lnTo>
                  <a:pt x="1444" y="208"/>
                </a:lnTo>
                <a:lnTo>
                  <a:pt x="1450" y="208"/>
                </a:lnTo>
                <a:lnTo>
                  <a:pt x="1444" y="208"/>
                </a:lnTo>
                <a:lnTo>
                  <a:pt x="1429" y="208"/>
                </a:lnTo>
                <a:lnTo>
                  <a:pt x="1424" y="213"/>
                </a:lnTo>
                <a:lnTo>
                  <a:pt x="1424" y="208"/>
                </a:lnTo>
                <a:lnTo>
                  <a:pt x="1429" y="208"/>
                </a:lnTo>
                <a:lnTo>
                  <a:pt x="1424" y="208"/>
                </a:lnTo>
                <a:lnTo>
                  <a:pt x="1424" y="203"/>
                </a:lnTo>
                <a:lnTo>
                  <a:pt x="1419" y="203"/>
                </a:lnTo>
                <a:lnTo>
                  <a:pt x="1413" y="203"/>
                </a:lnTo>
                <a:lnTo>
                  <a:pt x="1408" y="203"/>
                </a:lnTo>
                <a:lnTo>
                  <a:pt x="1403" y="208"/>
                </a:lnTo>
                <a:lnTo>
                  <a:pt x="1398" y="208"/>
                </a:lnTo>
                <a:lnTo>
                  <a:pt x="1387" y="213"/>
                </a:lnTo>
                <a:lnTo>
                  <a:pt x="2276" y="2364"/>
                </a:lnTo>
                <a:lnTo>
                  <a:pt x="1211" y="390"/>
                </a:lnTo>
                <a:lnTo>
                  <a:pt x="1216" y="390"/>
                </a:lnTo>
                <a:lnTo>
                  <a:pt x="1221" y="385"/>
                </a:lnTo>
                <a:lnTo>
                  <a:pt x="1231" y="374"/>
                </a:lnTo>
                <a:lnTo>
                  <a:pt x="1231" y="369"/>
                </a:lnTo>
                <a:lnTo>
                  <a:pt x="1237" y="364"/>
                </a:lnTo>
                <a:lnTo>
                  <a:pt x="1247" y="353"/>
                </a:lnTo>
                <a:lnTo>
                  <a:pt x="1242" y="353"/>
                </a:lnTo>
                <a:lnTo>
                  <a:pt x="1231" y="364"/>
                </a:lnTo>
                <a:lnTo>
                  <a:pt x="1237" y="364"/>
                </a:lnTo>
                <a:lnTo>
                  <a:pt x="1226" y="369"/>
                </a:lnTo>
                <a:lnTo>
                  <a:pt x="1216" y="379"/>
                </a:lnTo>
                <a:lnTo>
                  <a:pt x="1211" y="385"/>
                </a:lnTo>
                <a:lnTo>
                  <a:pt x="1216" y="385"/>
                </a:lnTo>
                <a:lnTo>
                  <a:pt x="1211" y="390"/>
                </a:lnTo>
                <a:lnTo>
                  <a:pt x="2276" y="2364"/>
                </a:lnTo>
                <a:lnTo>
                  <a:pt x="1330" y="291"/>
                </a:lnTo>
                <a:lnTo>
                  <a:pt x="1335" y="286"/>
                </a:lnTo>
                <a:lnTo>
                  <a:pt x="1330" y="286"/>
                </a:lnTo>
                <a:lnTo>
                  <a:pt x="1330" y="291"/>
                </a:lnTo>
                <a:lnTo>
                  <a:pt x="2276" y="2364"/>
                </a:lnTo>
                <a:lnTo>
                  <a:pt x="1341" y="369"/>
                </a:lnTo>
                <a:lnTo>
                  <a:pt x="1346" y="364"/>
                </a:lnTo>
                <a:lnTo>
                  <a:pt x="1341" y="364"/>
                </a:lnTo>
                <a:lnTo>
                  <a:pt x="1335" y="369"/>
                </a:lnTo>
                <a:lnTo>
                  <a:pt x="1341" y="369"/>
                </a:lnTo>
                <a:lnTo>
                  <a:pt x="2276" y="2364"/>
                </a:lnTo>
                <a:lnTo>
                  <a:pt x="826" y="790"/>
                </a:lnTo>
                <a:lnTo>
                  <a:pt x="831" y="790"/>
                </a:lnTo>
                <a:lnTo>
                  <a:pt x="831" y="785"/>
                </a:lnTo>
                <a:lnTo>
                  <a:pt x="821" y="785"/>
                </a:lnTo>
                <a:lnTo>
                  <a:pt x="821" y="790"/>
                </a:lnTo>
                <a:lnTo>
                  <a:pt x="816" y="790"/>
                </a:lnTo>
                <a:lnTo>
                  <a:pt x="821" y="790"/>
                </a:lnTo>
                <a:lnTo>
                  <a:pt x="821" y="795"/>
                </a:lnTo>
                <a:lnTo>
                  <a:pt x="821" y="790"/>
                </a:lnTo>
                <a:lnTo>
                  <a:pt x="821" y="795"/>
                </a:lnTo>
                <a:lnTo>
                  <a:pt x="826" y="790"/>
                </a:lnTo>
                <a:lnTo>
                  <a:pt x="826" y="795"/>
                </a:lnTo>
                <a:lnTo>
                  <a:pt x="826" y="790"/>
                </a:lnTo>
                <a:lnTo>
                  <a:pt x="2276" y="2364"/>
                </a:lnTo>
                <a:lnTo>
                  <a:pt x="1122" y="920"/>
                </a:lnTo>
                <a:lnTo>
                  <a:pt x="1122" y="915"/>
                </a:lnTo>
                <a:lnTo>
                  <a:pt x="1117" y="915"/>
                </a:lnTo>
                <a:lnTo>
                  <a:pt x="1107" y="915"/>
                </a:lnTo>
                <a:lnTo>
                  <a:pt x="1102" y="915"/>
                </a:lnTo>
                <a:lnTo>
                  <a:pt x="1096" y="920"/>
                </a:lnTo>
                <a:lnTo>
                  <a:pt x="1091" y="925"/>
                </a:lnTo>
                <a:lnTo>
                  <a:pt x="1086" y="925"/>
                </a:lnTo>
                <a:lnTo>
                  <a:pt x="1091" y="925"/>
                </a:lnTo>
                <a:lnTo>
                  <a:pt x="1086" y="935"/>
                </a:lnTo>
                <a:lnTo>
                  <a:pt x="1086" y="940"/>
                </a:lnTo>
                <a:lnTo>
                  <a:pt x="1081" y="946"/>
                </a:lnTo>
                <a:lnTo>
                  <a:pt x="1086" y="946"/>
                </a:lnTo>
                <a:lnTo>
                  <a:pt x="1091" y="946"/>
                </a:lnTo>
                <a:lnTo>
                  <a:pt x="1086" y="951"/>
                </a:lnTo>
                <a:lnTo>
                  <a:pt x="1091" y="946"/>
                </a:lnTo>
                <a:lnTo>
                  <a:pt x="1096" y="946"/>
                </a:lnTo>
                <a:lnTo>
                  <a:pt x="1091" y="951"/>
                </a:lnTo>
                <a:lnTo>
                  <a:pt x="1096" y="946"/>
                </a:lnTo>
                <a:lnTo>
                  <a:pt x="1096" y="951"/>
                </a:lnTo>
                <a:lnTo>
                  <a:pt x="1102" y="946"/>
                </a:lnTo>
                <a:lnTo>
                  <a:pt x="1107" y="946"/>
                </a:lnTo>
                <a:lnTo>
                  <a:pt x="1112" y="940"/>
                </a:lnTo>
                <a:lnTo>
                  <a:pt x="1117" y="935"/>
                </a:lnTo>
                <a:lnTo>
                  <a:pt x="1122" y="935"/>
                </a:lnTo>
                <a:lnTo>
                  <a:pt x="1122" y="925"/>
                </a:lnTo>
                <a:lnTo>
                  <a:pt x="1122" y="920"/>
                </a:lnTo>
                <a:lnTo>
                  <a:pt x="2276" y="2364"/>
                </a:lnTo>
                <a:lnTo>
                  <a:pt x="1029" y="551"/>
                </a:lnTo>
                <a:lnTo>
                  <a:pt x="1024" y="556"/>
                </a:lnTo>
                <a:lnTo>
                  <a:pt x="1029" y="556"/>
                </a:lnTo>
                <a:lnTo>
                  <a:pt x="1034" y="556"/>
                </a:lnTo>
                <a:lnTo>
                  <a:pt x="1034" y="551"/>
                </a:lnTo>
                <a:lnTo>
                  <a:pt x="1039" y="546"/>
                </a:lnTo>
                <a:lnTo>
                  <a:pt x="1029" y="551"/>
                </a:lnTo>
                <a:lnTo>
                  <a:pt x="2276" y="2364"/>
                </a:lnTo>
                <a:lnTo>
                  <a:pt x="1055" y="842"/>
                </a:lnTo>
                <a:lnTo>
                  <a:pt x="1055" y="837"/>
                </a:lnTo>
                <a:lnTo>
                  <a:pt x="1050" y="837"/>
                </a:lnTo>
                <a:lnTo>
                  <a:pt x="1050" y="842"/>
                </a:lnTo>
                <a:lnTo>
                  <a:pt x="1055" y="842"/>
                </a:lnTo>
                <a:lnTo>
                  <a:pt x="2276" y="2364"/>
                </a:lnTo>
                <a:lnTo>
                  <a:pt x="1003" y="592"/>
                </a:lnTo>
                <a:lnTo>
                  <a:pt x="998" y="598"/>
                </a:lnTo>
                <a:lnTo>
                  <a:pt x="998" y="603"/>
                </a:lnTo>
                <a:lnTo>
                  <a:pt x="1003" y="598"/>
                </a:lnTo>
                <a:lnTo>
                  <a:pt x="1013" y="592"/>
                </a:lnTo>
                <a:lnTo>
                  <a:pt x="1008" y="592"/>
                </a:lnTo>
                <a:lnTo>
                  <a:pt x="1003" y="592"/>
                </a:lnTo>
                <a:lnTo>
                  <a:pt x="2276" y="2364"/>
                </a:lnTo>
                <a:lnTo>
                  <a:pt x="1034" y="629"/>
                </a:lnTo>
                <a:lnTo>
                  <a:pt x="1034" y="634"/>
                </a:lnTo>
                <a:lnTo>
                  <a:pt x="1029" y="634"/>
                </a:lnTo>
                <a:lnTo>
                  <a:pt x="1034" y="634"/>
                </a:lnTo>
                <a:lnTo>
                  <a:pt x="1029" y="639"/>
                </a:lnTo>
                <a:lnTo>
                  <a:pt x="1029" y="634"/>
                </a:lnTo>
                <a:lnTo>
                  <a:pt x="1029" y="639"/>
                </a:lnTo>
                <a:lnTo>
                  <a:pt x="1034" y="639"/>
                </a:lnTo>
                <a:lnTo>
                  <a:pt x="1044" y="629"/>
                </a:lnTo>
                <a:lnTo>
                  <a:pt x="1050" y="624"/>
                </a:lnTo>
                <a:lnTo>
                  <a:pt x="1060" y="618"/>
                </a:lnTo>
                <a:lnTo>
                  <a:pt x="1055" y="618"/>
                </a:lnTo>
                <a:lnTo>
                  <a:pt x="1050" y="624"/>
                </a:lnTo>
                <a:lnTo>
                  <a:pt x="1034" y="629"/>
                </a:lnTo>
                <a:lnTo>
                  <a:pt x="2276" y="2364"/>
                </a:lnTo>
                <a:lnTo>
                  <a:pt x="1008" y="499"/>
                </a:lnTo>
                <a:lnTo>
                  <a:pt x="1013" y="499"/>
                </a:lnTo>
                <a:lnTo>
                  <a:pt x="1024" y="489"/>
                </a:lnTo>
                <a:lnTo>
                  <a:pt x="1034" y="478"/>
                </a:lnTo>
                <a:lnTo>
                  <a:pt x="1029" y="478"/>
                </a:lnTo>
                <a:lnTo>
                  <a:pt x="1018" y="489"/>
                </a:lnTo>
                <a:lnTo>
                  <a:pt x="1008" y="499"/>
                </a:lnTo>
                <a:lnTo>
                  <a:pt x="2276" y="2364"/>
                </a:lnTo>
                <a:lnTo>
                  <a:pt x="982" y="644"/>
                </a:lnTo>
                <a:lnTo>
                  <a:pt x="992" y="639"/>
                </a:lnTo>
                <a:lnTo>
                  <a:pt x="992" y="634"/>
                </a:lnTo>
                <a:lnTo>
                  <a:pt x="987" y="634"/>
                </a:lnTo>
                <a:lnTo>
                  <a:pt x="982" y="644"/>
                </a:lnTo>
                <a:lnTo>
                  <a:pt x="2276" y="2364"/>
                </a:lnTo>
                <a:lnTo>
                  <a:pt x="998" y="587"/>
                </a:lnTo>
                <a:lnTo>
                  <a:pt x="987" y="592"/>
                </a:lnTo>
                <a:lnTo>
                  <a:pt x="992" y="592"/>
                </a:lnTo>
                <a:lnTo>
                  <a:pt x="998" y="592"/>
                </a:lnTo>
                <a:lnTo>
                  <a:pt x="998" y="587"/>
                </a:lnTo>
                <a:lnTo>
                  <a:pt x="2276" y="2364"/>
                </a:lnTo>
                <a:lnTo>
                  <a:pt x="992" y="816"/>
                </a:lnTo>
                <a:lnTo>
                  <a:pt x="992" y="821"/>
                </a:lnTo>
                <a:lnTo>
                  <a:pt x="987" y="821"/>
                </a:lnTo>
                <a:lnTo>
                  <a:pt x="992" y="821"/>
                </a:lnTo>
                <a:lnTo>
                  <a:pt x="992" y="816"/>
                </a:lnTo>
                <a:lnTo>
                  <a:pt x="2276" y="2364"/>
                </a:lnTo>
                <a:lnTo>
                  <a:pt x="992" y="837"/>
                </a:lnTo>
                <a:lnTo>
                  <a:pt x="992" y="831"/>
                </a:lnTo>
                <a:lnTo>
                  <a:pt x="987" y="837"/>
                </a:lnTo>
                <a:lnTo>
                  <a:pt x="987" y="842"/>
                </a:lnTo>
                <a:lnTo>
                  <a:pt x="992" y="842"/>
                </a:lnTo>
                <a:lnTo>
                  <a:pt x="987" y="842"/>
                </a:lnTo>
                <a:lnTo>
                  <a:pt x="992" y="837"/>
                </a:lnTo>
                <a:lnTo>
                  <a:pt x="2276" y="2364"/>
                </a:lnTo>
                <a:lnTo>
                  <a:pt x="987" y="837"/>
                </a:lnTo>
                <a:lnTo>
                  <a:pt x="987" y="831"/>
                </a:lnTo>
                <a:lnTo>
                  <a:pt x="992" y="837"/>
                </a:lnTo>
                <a:lnTo>
                  <a:pt x="987" y="837"/>
                </a:lnTo>
                <a:lnTo>
                  <a:pt x="2276" y="2364"/>
                </a:lnTo>
                <a:lnTo>
                  <a:pt x="1096" y="785"/>
                </a:lnTo>
                <a:lnTo>
                  <a:pt x="1096" y="779"/>
                </a:lnTo>
                <a:lnTo>
                  <a:pt x="1091" y="779"/>
                </a:lnTo>
                <a:lnTo>
                  <a:pt x="1096" y="785"/>
                </a:lnTo>
                <a:lnTo>
                  <a:pt x="2276" y="2364"/>
                </a:lnTo>
                <a:lnTo>
                  <a:pt x="1086" y="790"/>
                </a:lnTo>
                <a:lnTo>
                  <a:pt x="1091" y="790"/>
                </a:lnTo>
                <a:lnTo>
                  <a:pt x="1091" y="785"/>
                </a:lnTo>
                <a:lnTo>
                  <a:pt x="1086" y="790"/>
                </a:lnTo>
                <a:lnTo>
                  <a:pt x="2276" y="2364"/>
                </a:lnTo>
                <a:lnTo>
                  <a:pt x="1091" y="572"/>
                </a:lnTo>
                <a:lnTo>
                  <a:pt x="1081" y="582"/>
                </a:lnTo>
                <a:lnTo>
                  <a:pt x="1091" y="577"/>
                </a:lnTo>
                <a:lnTo>
                  <a:pt x="1091" y="572"/>
                </a:lnTo>
                <a:lnTo>
                  <a:pt x="2276" y="2364"/>
                </a:lnTo>
                <a:lnTo>
                  <a:pt x="1086" y="842"/>
                </a:lnTo>
                <a:lnTo>
                  <a:pt x="1081" y="852"/>
                </a:lnTo>
                <a:lnTo>
                  <a:pt x="1086" y="847"/>
                </a:lnTo>
                <a:lnTo>
                  <a:pt x="1086" y="852"/>
                </a:lnTo>
                <a:lnTo>
                  <a:pt x="1086" y="847"/>
                </a:lnTo>
                <a:lnTo>
                  <a:pt x="1091" y="847"/>
                </a:lnTo>
                <a:lnTo>
                  <a:pt x="1091" y="842"/>
                </a:lnTo>
                <a:lnTo>
                  <a:pt x="1086" y="842"/>
                </a:lnTo>
                <a:lnTo>
                  <a:pt x="2276" y="2364"/>
                </a:lnTo>
                <a:lnTo>
                  <a:pt x="1091" y="608"/>
                </a:lnTo>
                <a:lnTo>
                  <a:pt x="1096" y="608"/>
                </a:lnTo>
                <a:lnTo>
                  <a:pt x="1107" y="603"/>
                </a:lnTo>
                <a:lnTo>
                  <a:pt x="1107" y="598"/>
                </a:lnTo>
                <a:lnTo>
                  <a:pt x="1096" y="598"/>
                </a:lnTo>
                <a:lnTo>
                  <a:pt x="1091" y="608"/>
                </a:lnTo>
                <a:lnTo>
                  <a:pt x="2276" y="2364"/>
                </a:lnTo>
                <a:lnTo>
                  <a:pt x="1065" y="530"/>
                </a:lnTo>
                <a:lnTo>
                  <a:pt x="1065" y="535"/>
                </a:lnTo>
                <a:lnTo>
                  <a:pt x="1070" y="535"/>
                </a:lnTo>
                <a:lnTo>
                  <a:pt x="1076" y="530"/>
                </a:lnTo>
                <a:lnTo>
                  <a:pt x="1081" y="525"/>
                </a:lnTo>
                <a:lnTo>
                  <a:pt x="1076" y="520"/>
                </a:lnTo>
                <a:lnTo>
                  <a:pt x="1070" y="525"/>
                </a:lnTo>
                <a:lnTo>
                  <a:pt x="1065" y="530"/>
                </a:lnTo>
                <a:lnTo>
                  <a:pt x="2276" y="2364"/>
                </a:lnTo>
                <a:lnTo>
                  <a:pt x="1070" y="774"/>
                </a:lnTo>
                <a:lnTo>
                  <a:pt x="1060" y="774"/>
                </a:lnTo>
                <a:lnTo>
                  <a:pt x="1055" y="790"/>
                </a:lnTo>
                <a:lnTo>
                  <a:pt x="1065" y="785"/>
                </a:lnTo>
                <a:lnTo>
                  <a:pt x="1076" y="774"/>
                </a:lnTo>
                <a:lnTo>
                  <a:pt x="1070" y="774"/>
                </a:lnTo>
                <a:lnTo>
                  <a:pt x="2276" y="2364"/>
                </a:lnTo>
                <a:lnTo>
                  <a:pt x="1081" y="405"/>
                </a:lnTo>
                <a:lnTo>
                  <a:pt x="1086" y="400"/>
                </a:lnTo>
                <a:lnTo>
                  <a:pt x="1096" y="395"/>
                </a:lnTo>
                <a:lnTo>
                  <a:pt x="1102" y="390"/>
                </a:lnTo>
                <a:lnTo>
                  <a:pt x="1096" y="385"/>
                </a:lnTo>
                <a:lnTo>
                  <a:pt x="1086" y="390"/>
                </a:lnTo>
                <a:lnTo>
                  <a:pt x="1076" y="400"/>
                </a:lnTo>
                <a:lnTo>
                  <a:pt x="1081" y="400"/>
                </a:lnTo>
                <a:lnTo>
                  <a:pt x="1081" y="405"/>
                </a:lnTo>
                <a:lnTo>
                  <a:pt x="2276" y="2364"/>
                </a:lnTo>
                <a:lnTo>
                  <a:pt x="1050" y="587"/>
                </a:lnTo>
                <a:lnTo>
                  <a:pt x="1055" y="587"/>
                </a:lnTo>
                <a:lnTo>
                  <a:pt x="1060" y="587"/>
                </a:lnTo>
                <a:lnTo>
                  <a:pt x="1060" y="582"/>
                </a:lnTo>
                <a:lnTo>
                  <a:pt x="1065" y="582"/>
                </a:lnTo>
                <a:lnTo>
                  <a:pt x="1065" y="577"/>
                </a:lnTo>
                <a:lnTo>
                  <a:pt x="1060" y="577"/>
                </a:lnTo>
                <a:lnTo>
                  <a:pt x="1055" y="582"/>
                </a:lnTo>
                <a:lnTo>
                  <a:pt x="1050" y="582"/>
                </a:lnTo>
                <a:lnTo>
                  <a:pt x="1050" y="587"/>
                </a:lnTo>
                <a:lnTo>
                  <a:pt x="2276" y="2364"/>
                </a:lnTo>
                <a:lnTo>
                  <a:pt x="1231" y="753"/>
                </a:lnTo>
                <a:lnTo>
                  <a:pt x="1242" y="743"/>
                </a:lnTo>
                <a:lnTo>
                  <a:pt x="1242" y="738"/>
                </a:lnTo>
                <a:lnTo>
                  <a:pt x="1237" y="738"/>
                </a:lnTo>
                <a:lnTo>
                  <a:pt x="1226" y="743"/>
                </a:lnTo>
                <a:lnTo>
                  <a:pt x="1221" y="748"/>
                </a:lnTo>
                <a:lnTo>
                  <a:pt x="1221" y="753"/>
                </a:lnTo>
                <a:lnTo>
                  <a:pt x="1226" y="759"/>
                </a:lnTo>
                <a:lnTo>
                  <a:pt x="1231" y="753"/>
                </a:lnTo>
                <a:lnTo>
                  <a:pt x="2276" y="2364"/>
                </a:lnTo>
                <a:lnTo>
                  <a:pt x="1226" y="322"/>
                </a:lnTo>
                <a:lnTo>
                  <a:pt x="1226" y="327"/>
                </a:lnTo>
                <a:lnTo>
                  <a:pt x="1216" y="333"/>
                </a:lnTo>
                <a:lnTo>
                  <a:pt x="1206" y="343"/>
                </a:lnTo>
                <a:lnTo>
                  <a:pt x="1211" y="343"/>
                </a:lnTo>
                <a:lnTo>
                  <a:pt x="1200" y="353"/>
                </a:lnTo>
                <a:lnTo>
                  <a:pt x="1206" y="348"/>
                </a:lnTo>
                <a:lnTo>
                  <a:pt x="1206" y="353"/>
                </a:lnTo>
                <a:lnTo>
                  <a:pt x="1206" y="359"/>
                </a:lnTo>
                <a:lnTo>
                  <a:pt x="1211" y="353"/>
                </a:lnTo>
                <a:lnTo>
                  <a:pt x="1211" y="359"/>
                </a:lnTo>
                <a:lnTo>
                  <a:pt x="1221" y="353"/>
                </a:lnTo>
                <a:lnTo>
                  <a:pt x="1216" y="353"/>
                </a:lnTo>
                <a:lnTo>
                  <a:pt x="1221" y="353"/>
                </a:lnTo>
                <a:lnTo>
                  <a:pt x="1221" y="359"/>
                </a:lnTo>
                <a:lnTo>
                  <a:pt x="1226" y="353"/>
                </a:lnTo>
                <a:lnTo>
                  <a:pt x="1237" y="343"/>
                </a:lnTo>
                <a:lnTo>
                  <a:pt x="1242" y="343"/>
                </a:lnTo>
                <a:lnTo>
                  <a:pt x="1242" y="338"/>
                </a:lnTo>
                <a:lnTo>
                  <a:pt x="1242" y="333"/>
                </a:lnTo>
                <a:lnTo>
                  <a:pt x="1247" y="333"/>
                </a:lnTo>
                <a:lnTo>
                  <a:pt x="1247" y="327"/>
                </a:lnTo>
                <a:lnTo>
                  <a:pt x="1247" y="322"/>
                </a:lnTo>
                <a:lnTo>
                  <a:pt x="1242" y="322"/>
                </a:lnTo>
                <a:lnTo>
                  <a:pt x="1237" y="322"/>
                </a:lnTo>
                <a:lnTo>
                  <a:pt x="1226" y="322"/>
                </a:lnTo>
                <a:lnTo>
                  <a:pt x="2276" y="2364"/>
                </a:lnTo>
                <a:lnTo>
                  <a:pt x="1242" y="457"/>
                </a:lnTo>
                <a:lnTo>
                  <a:pt x="1237" y="457"/>
                </a:lnTo>
                <a:lnTo>
                  <a:pt x="1231" y="457"/>
                </a:lnTo>
                <a:lnTo>
                  <a:pt x="1226" y="463"/>
                </a:lnTo>
                <a:lnTo>
                  <a:pt x="1221" y="468"/>
                </a:lnTo>
                <a:lnTo>
                  <a:pt x="1226" y="468"/>
                </a:lnTo>
                <a:lnTo>
                  <a:pt x="1221" y="468"/>
                </a:lnTo>
                <a:lnTo>
                  <a:pt x="1226" y="473"/>
                </a:lnTo>
                <a:lnTo>
                  <a:pt x="1221" y="478"/>
                </a:lnTo>
                <a:lnTo>
                  <a:pt x="1226" y="473"/>
                </a:lnTo>
                <a:lnTo>
                  <a:pt x="1226" y="478"/>
                </a:lnTo>
                <a:lnTo>
                  <a:pt x="1231" y="473"/>
                </a:lnTo>
                <a:lnTo>
                  <a:pt x="1237" y="468"/>
                </a:lnTo>
                <a:lnTo>
                  <a:pt x="1242" y="468"/>
                </a:lnTo>
                <a:lnTo>
                  <a:pt x="1242" y="463"/>
                </a:lnTo>
                <a:lnTo>
                  <a:pt x="1242" y="457"/>
                </a:lnTo>
                <a:lnTo>
                  <a:pt x="2276" y="2364"/>
                </a:lnTo>
                <a:lnTo>
                  <a:pt x="1081" y="889"/>
                </a:lnTo>
                <a:lnTo>
                  <a:pt x="1086" y="883"/>
                </a:lnTo>
                <a:lnTo>
                  <a:pt x="1081" y="883"/>
                </a:lnTo>
                <a:lnTo>
                  <a:pt x="1081" y="889"/>
                </a:lnTo>
                <a:lnTo>
                  <a:pt x="2276" y="2364"/>
                </a:lnTo>
                <a:lnTo>
                  <a:pt x="1190" y="244"/>
                </a:lnTo>
                <a:lnTo>
                  <a:pt x="1190" y="250"/>
                </a:lnTo>
                <a:lnTo>
                  <a:pt x="1195" y="250"/>
                </a:lnTo>
                <a:lnTo>
                  <a:pt x="1200" y="250"/>
                </a:lnTo>
                <a:lnTo>
                  <a:pt x="1211" y="239"/>
                </a:lnTo>
                <a:lnTo>
                  <a:pt x="1211" y="234"/>
                </a:lnTo>
                <a:lnTo>
                  <a:pt x="1200" y="234"/>
                </a:lnTo>
                <a:lnTo>
                  <a:pt x="1190" y="239"/>
                </a:lnTo>
                <a:lnTo>
                  <a:pt x="1190" y="244"/>
                </a:lnTo>
                <a:lnTo>
                  <a:pt x="2276" y="2364"/>
                </a:lnTo>
                <a:lnTo>
                  <a:pt x="1247" y="213"/>
                </a:lnTo>
                <a:lnTo>
                  <a:pt x="1252" y="213"/>
                </a:lnTo>
                <a:lnTo>
                  <a:pt x="1252" y="208"/>
                </a:lnTo>
                <a:lnTo>
                  <a:pt x="1257" y="208"/>
                </a:lnTo>
                <a:lnTo>
                  <a:pt x="1252" y="203"/>
                </a:lnTo>
                <a:lnTo>
                  <a:pt x="1247" y="203"/>
                </a:lnTo>
                <a:lnTo>
                  <a:pt x="1247" y="208"/>
                </a:lnTo>
                <a:lnTo>
                  <a:pt x="1247" y="213"/>
                </a:lnTo>
                <a:lnTo>
                  <a:pt x="2276" y="2364"/>
                </a:lnTo>
                <a:lnTo>
                  <a:pt x="1221" y="722"/>
                </a:lnTo>
                <a:lnTo>
                  <a:pt x="1221" y="717"/>
                </a:lnTo>
                <a:lnTo>
                  <a:pt x="1216" y="717"/>
                </a:lnTo>
                <a:lnTo>
                  <a:pt x="1211" y="717"/>
                </a:lnTo>
                <a:lnTo>
                  <a:pt x="1211" y="722"/>
                </a:lnTo>
                <a:lnTo>
                  <a:pt x="1206" y="722"/>
                </a:lnTo>
                <a:lnTo>
                  <a:pt x="1206" y="727"/>
                </a:lnTo>
                <a:lnTo>
                  <a:pt x="1206" y="733"/>
                </a:lnTo>
                <a:lnTo>
                  <a:pt x="1211" y="733"/>
                </a:lnTo>
                <a:lnTo>
                  <a:pt x="1211" y="727"/>
                </a:lnTo>
                <a:lnTo>
                  <a:pt x="1211" y="733"/>
                </a:lnTo>
                <a:lnTo>
                  <a:pt x="1211" y="727"/>
                </a:lnTo>
                <a:lnTo>
                  <a:pt x="1216" y="727"/>
                </a:lnTo>
                <a:lnTo>
                  <a:pt x="1221" y="727"/>
                </a:lnTo>
                <a:lnTo>
                  <a:pt x="1221" y="722"/>
                </a:lnTo>
                <a:lnTo>
                  <a:pt x="2276" y="2364"/>
                </a:lnTo>
                <a:lnTo>
                  <a:pt x="1231" y="540"/>
                </a:lnTo>
                <a:lnTo>
                  <a:pt x="1237" y="540"/>
                </a:lnTo>
                <a:lnTo>
                  <a:pt x="1237" y="535"/>
                </a:lnTo>
                <a:lnTo>
                  <a:pt x="1242" y="535"/>
                </a:lnTo>
                <a:lnTo>
                  <a:pt x="1242" y="530"/>
                </a:lnTo>
                <a:lnTo>
                  <a:pt x="1231" y="535"/>
                </a:lnTo>
                <a:lnTo>
                  <a:pt x="1231" y="540"/>
                </a:lnTo>
                <a:lnTo>
                  <a:pt x="2276" y="2364"/>
                </a:lnTo>
                <a:lnTo>
                  <a:pt x="1237" y="535"/>
                </a:lnTo>
                <a:lnTo>
                  <a:pt x="1231" y="540"/>
                </a:lnTo>
                <a:lnTo>
                  <a:pt x="1231" y="535"/>
                </a:lnTo>
                <a:lnTo>
                  <a:pt x="1237" y="535"/>
                </a:lnTo>
                <a:lnTo>
                  <a:pt x="2276" y="2364"/>
                </a:lnTo>
                <a:lnTo>
                  <a:pt x="1206" y="483"/>
                </a:lnTo>
                <a:lnTo>
                  <a:pt x="1211" y="483"/>
                </a:lnTo>
                <a:lnTo>
                  <a:pt x="1211" y="478"/>
                </a:lnTo>
                <a:lnTo>
                  <a:pt x="1206" y="478"/>
                </a:lnTo>
                <a:lnTo>
                  <a:pt x="1200" y="483"/>
                </a:lnTo>
                <a:lnTo>
                  <a:pt x="1206" y="483"/>
                </a:lnTo>
                <a:lnTo>
                  <a:pt x="2276" y="2364"/>
                </a:lnTo>
                <a:lnTo>
                  <a:pt x="1055" y="411"/>
                </a:lnTo>
                <a:lnTo>
                  <a:pt x="1055" y="416"/>
                </a:lnTo>
                <a:lnTo>
                  <a:pt x="1060" y="416"/>
                </a:lnTo>
                <a:lnTo>
                  <a:pt x="1065" y="411"/>
                </a:lnTo>
                <a:lnTo>
                  <a:pt x="1065" y="405"/>
                </a:lnTo>
                <a:lnTo>
                  <a:pt x="1055" y="411"/>
                </a:lnTo>
                <a:lnTo>
                  <a:pt x="2276" y="2364"/>
                </a:lnTo>
                <a:lnTo>
                  <a:pt x="1065" y="411"/>
                </a:lnTo>
                <a:lnTo>
                  <a:pt x="1060" y="416"/>
                </a:lnTo>
                <a:lnTo>
                  <a:pt x="1060" y="411"/>
                </a:lnTo>
                <a:lnTo>
                  <a:pt x="1065" y="411"/>
                </a:lnTo>
                <a:lnTo>
                  <a:pt x="2276" y="2364"/>
                </a:lnTo>
                <a:lnTo>
                  <a:pt x="1055" y="556"/>
                </a:lnTo>
                <a:lnTo>
                  <a:pt x="1060" y="556"/>
                </a:lnTo>
                <a:lnTo>
                  <a:pt x="1065" y="551"/>
                </a:lnTo>
                <a:lnTo>
                  <a:pt x="1065" y="546"/>
                </a:lnTo>
                <a:lnTo>
                  <a:pt x="1060" y="551"/>
                </a:lnTo>
                <a:lnTo>
                  <a:pt x="1050" y="551"/>
                </a:lnTo>
                <a:lnTo>
                  <a:pt x="1055" y="556"/>
                </a:lnTo>
                <a:lnTo>
                  <a:pt x="2276" y="2364"/>
                </a:lnTo>
                <a:lnTo>
                  <a:pt x="1060" y="390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0" y="395"/>
                </a:lnTo>
                <a:lnTo>
                  <a:pt x="1065" y="395"/>
                </a:lnTo>
                <a:lnTo>
                  <a:pt x="1065" y="390"/>
                </a:lnTo>
                <a:lnTo>
                  <a:pt x="1060" y="395"/>
                </a:lnTo>
                <a:lnTo>
                  <a:pt x="1060" y="390"/>
                </a:lnTo>
                <a:lnTo>
                  <a:pt x="2276" y="2364"/>
                </a:lnTo>
                <a:lnTo>
                  <a:pt x="1024" y="785"/>
                </a:lnTo>
                <a:lnTo>
                  <a:pt x="1024" y="779"/>
                </a:lnTo>
                <a:lnTo>
                  <a:pt x="1018" y="785"/>
                </a:lnTo>
                <a:lnTo>
                  <a:pt x="1024" y="785"/>
                </a:lnTo>
                <a:lnTo>
                  <a:pt x="2276" y="2364"/>
                </a:lnTo>
                <a:lnTo>
                  <a:pt x="1034" y="1081"/>
                </a:lnTo>
                <a:lnTo>
                  <a:pt x="1039" y="1076"/>
                </a:lnTo>
                <a:lnTo>
                  <a:pt x="1034" y="1076"/>
                </a:lnTo>
                <a:lnTo>
                  <a:pt x="1034" y="1081"/>
                </a:lnTo>
                <a:lnTo>
                  <a:pt x="2276" y="2364"/>
                </a:lnTo>
                <a:lnTo>
                  <a:pt x="1044" y="774"/>
                </a:lnTo>
                <a:lnTo>
                  <a:pt x="1044" y="779"/>
                </a:lnTo>
                <a:lnTo>
                  <a:pt x="1050" y="774"/>
                </a:lnTo>
                <a:lnTo>
                  <a:pt x="1055" y="774"/>
                </a:lnTo>
                <a:lnTo>
                  <a:pt x="1060" y="769"/>
                </a:lnTo>
                <a:lnTo>
                  <a:pt x="1055" y="764"/>
                </a:lnTo>
                <a:lnTo>
                  <a:pt x="1050" y="764"/>
                </a:lnTo>
                <a:lnTo>
                  <a:pt x="1039" y="769"/>
                </a:lnTo>
                <a:lnTo>
                  <a:pt x="1039" y="774"/>
                </a:lnTo>
                <a:lnTo>
                  <a:pt x="1039" y="774"/>
                </a:lnTo>
                <a:lnTo>
                  <a:pt x="1039" y="779"/>
                </a:lnTo>
                <a:lnTo>
                  <a:pt x="1039" y="774"/>
                </a:lnTo>
                <a:lnTo>
                  <a:pt x="1044" y="774"/>
                </a:lnTo>
                <a:lnTo>
                  <a:pt x="2276" y="2364"/>
                </a:lnTo>
                <a:lnTo>
                  <a:pt x="1034" y="795"/>
                </a:lnTo>
                <a:lnTo>
                  <a:pt x="1029" y="800"/>
                </a:lnTo>
                <a:lnTo>
                  <a:pt x="1024" y="800"/>
                </a:lnTo>
                <a:lnTo>
                  <a:pt x="1024" y="805"/>
                </a:lnTo>
                <a:lnTo>
                  <a:pt x="1029" y="800"/>
                </a:lnTo>
                <a:lnTo>
                  <a:pt x="1034" y="795"/>
                </a:lnTo>
                <a:lnTo>
                  <a:pt x="2276" y="2364"/>
                </a:lnTo>
                <a:lnTo>
                  <a:pt x="1050" y="935"/>
                </a:lnTo>
                <a:lnTo>
                  <a:pt x="1050" y="925"/>
                </a:lnTo>
                <a:lnTo>
                  <a:pt x="1044" y="925"/>
                </a:lnTo>
                <a:lnTo>
                  <a:pt x="1044" y="935"/>
                </a:lnTo>
                <a:lnTo>
                  <a:pt x="1050" y="935"/>
                </a:lnTo>
                <a:lnTo>
                  <a:pt x="2276" y="2364"/>
                </a:lnTo>
                <a:close/>
              </a:path>
            </a:pathLst>
          </a:custGeom>
          <a:solidFill>
            <a:schemeClr val="bg2">
              <a:shade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algn="tl" rotWithShape="0">
              <a:srgbClr val="7A65A3">
                <a:alpha val="30196"/>
              </a:srgb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-5597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>
                  <a:alpha val="0"/>
                </a:schemeClr>
              </a:gs>
            </a:gsLst>
            <a:lin ang="16200000" scaled="1"/>
            <a:tileRect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14348" y="4714884"/>
            <a:ext cx="7772400" cy="78581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1928802"/>
            <a:ext cx="7772400" cy="2692412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FD40D-CF83-4BA9-9263-F40A2547E13E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  <p:grpSp>
        <p:nvGrpSpPr>
          <p:cNvPr id="7" name="グループ化 6"/>
          <p:cNvGrpSpPr>
            <a:grpSpLocks/>
          </p:cNvGrpSpPr>
          <p:nvPr/>
        </p:nvGrpSpPr>
        <p:grpSpPr bwMode="auto">
          <a:xfrm>
            <a:off x="714348" y="4643446"/>
            <a:ext cx="7786742" cy="71438"/>
            <a:chOff x="119" y="877"/>
            <a:chExt cx="5239" cy="71"/>
          </a:xfrm>
          <a:gradFill>
            <a:gsLst>
              <a:gs pos="40000">
                <a:schemeClr val="accent1">
                  <a:alpha val="7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</p:grpSpPr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347" y="895"/>
              <a:ext cx="11" cy="12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1" y="12"/>
                </a:cxn>
              </a:cxnLst>
              <a:rect l="0" t="0" r="0" b="0"/>
              <a:pathLst>
                <a:path w="11" h="12">
                  <a:moveTo>
                    <a:pt x="11" y="1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1" y="1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119" y="877"/>
              <a:ext cx="5187" cy="71"/>
            </a:xfrm>
            <a:custGeom>
              <a:avLst/>
              <a:gdLst/>
              <a:ahLst/>
              <a:cxnLst>
                <a:cxn ang="0">
                  <a:pos x="5187" y="18"/>
                </a:cxn>
                <a:cxn ang="0">
                  <a:pos x="5181" y="18"/>
                </a:cxn>
                <a:cxn ang="0">
                  <a:pos x="4946" y="12"/>
                </a:cxn>
                <a:cxn ang="0">
                  <a:pos x="4500" y="0"/>
                </a:cxn>
                <a:cxn ang="0">
                  <a:pos x="3544" y="12"/>
                </a:cxn>
                <a:cxn ang="0">
                  <a:pos x="3339" y="18"/>
                </a:cxn>
                <a:cxn ang="0">
                  <a:pos x="2916" y="18"/>
                </a:cxn>
                <a:cxn ang="0">
                  <a:pos x="2488" y="18"/>
                </a:cxn>
                <a:cxn ang="0">
                  <a:pos x="2236" y="12"/>
                </a:cxn>
                <a:cxn ang="0">
                  <a:pos x="1954" y="18"/>
                </a:cxn>
                <a:cxn ang="0">
                  <a:pos x="1256" y="18"/>
                </a:cxn>
                <a:cxn ang="0">
                  <a:pos x="628" y="18"/>
                </a:cxn>
                <a:cxn ang="0">
                  <a:pos x="259" y="18"/>
                </a:cxn>
                <a:cxn ang="0">
                  <a:pos x="42" y="18"/>
                </a:cxn>
                <a:cxn ang="0">
                  <a:pos x="0" y="18"/>
                </a:cxn>
                <a:cxn ang="0">
                  <a:pos x="30" y="41"/>
                </a:cxn>
                <a:cxn ang="0">
                  <a:pos x="59" y="53"/>
                </a:cxn>
                <a:cxn ang="0">
                  <a:pos x="218" y="65"/>
                </a:cxn>
                <a:cxn ang="0">
                  <a:pos x="564" y="65"/>
                </a:cxn>
                <a:cxn ang="0">
                  <a:pos x="1244" y="71"/>
                </a:cxn>
                <a:cxn ang="0">
                  <a:pos x="1884" y="65"/>
                </a:cxn>
                <a:cxn ang="0">
                  <a:pos x="2552" y="71"/>
                </a:cxn>
                <a:cxn ang="0">
                  <a:pos x="3632" y="71"/>
                </a:cxn>
                <a:cxn ang="0">
                  <a:pos x="4037" y="71"/>
                </a:cxn>
                <a:cxn ang="0">
                  <a:pos x="4395" y="65"/>
                </a:cxn>
                <a:cxn ang="0">
                  <a:pos x="4559" y="53"/>
                </a:cxn>
                <a:cxn ang="0">
                  <a:pos x="4864" y="53"/>
                </a:cxn>
                <a:cxn ang="0">
                  <a:pos x="4999" y="41"/>
                </a:cxn>
                <a:cxn ang="0">
                  <a:pos x="5093" y="65"/>
                </a:cxn>
                <a:cxn ang="0">
                  <a:pos x="5134" y="71"/>
                </a:cxn>
                <a:cxn ang="0">
                  <a:pos x="5157" y="30"/>
                </a:cxn>
                <a:cxn ang="0">
                  <a:pos x="5128" y="12"/>
                </a:cxn>
                <a:cxn ang="0">
                  <a:pos x="5040" y="0"/>
                </a:cxn>
                <a:cxn ang="0">
                  <a:pos x="5169" y="18"/>
                </a:cxn>
                <a:cxn ang="0">
                  <a:pos x="2271" y="65"/>
                </a:cxn>
                <a:cxn ang="0">
                  <a:pos x="922" y="65"/>
                </a:cxn>
                <a:cxn ang="0">
                  <a:pos x="470" y="53"/>
                </a:cxn>
                <a:cxn ang="0">
                  <a:pos x="781" y="53"/>
                </a:cxn>
                <a:cxn ang="0">
                  <a:pos x="1432" y="53"/>
                </a:cxn>
                <a:cxn ang="0">
                  <a:pos x="1796" y="53"/>
                </a:cxn>
                <a:cxn ang="0">
                  <a:pos x="2089" y="53"/>
                </a:cxn>
                <a:cxn ang="0">
                  <a:pos x="2312" y="53"/>
                </a:cxn>
                <a:cxn ang="0">
                  <a:pos x="2687" y="65"/>
                </a:cxn>
                <a:cxn ang="0">
                  <a:pos x="3210" y="65"/>
                </a:cxn>
                <a:cxn ang="0">
                  <a:pos x="3784" y="53"/>
                </a:cxn>
                <a:cxn ang="0">
                  <a:pos x="4160" y="53"/>
                </a:cxn>
                <a:cxn ang="0">
                  <a:pos x="3796" y="71"/>
                </a:cxn>
              </a:cxnLst>
              <a:rect l="0" t="0" r="0" b="0"/>
              <a:pathLst>
                <a:path w="5187" h="71">
                  <a:moveTo>
                    <a:pt x="5169" y="18"/>
                  </a:moveTo>
                  <a:lnTo>
                    <a:pt x="5187" y="18"/>
                  </a:lnTo>
                  <a:lnTo>
                    <a:pt x="5181" y="18"/>
                  </a:lnTo>
                  <a:lnTo>
                    <a:pt x="5181" y="18"/>
                  </a:lnTo>
                  <a:lnTo>
                    <a:pt x="5169" y="18"/>
                  </a:lnTo>
                  <a:lnTo>
                    <a:pt x="4946" y="12"/>
                  </a:lnTo>
                  <a:lnTo>
                    <a:pt x="4729" y="12"/>
                  </a:lnTo>
                  <a:lnTo>
                    <a:pt x="4500" y="0"/>
                  </a:lnTo>
                  <a:lnTo>
                    <a:pt x="3931" y="18"/>
                  </a:lnTo>
                  <a:lnTo>
                    <a:pt x="3544" y="12"/>
                  </a:lnTo>
                  <a:lnTo>
                    <a:pt x="3438" y="18"/>
                  </a:lnTo>
                  <a:lnTo>
                    <a:pt x="3339" y="18"/>
                  </a:lnTo>
                  <a:lnTo>
                    <a:pt x="3198" y="18"/>
                  </a:lnTo>
                  <a:lnTo>
                    <a:pt x="2916" y="18"/>
                  </a:lnTo>
                  <a:lnTo>
                    <a:pt x="2699" y="18"/>
                  </a:lnTo>
                  <a:lnTo>
                    <a:pt x="2488" y="18"/>
                  </a:lnTo>
                  <a:lnTo>
                    <a:pt x="2330" y="18"/>
                  </a:lnTo>
                  <a:lnTo>
                    <a:pt x="2236" y="12"/>
                  </a:lnTo>
                  <a:lnTo>
                    <a:pt x="2019" y="12"/>
                  </a:lnTo>
                  <a:lnTo>
                    <a:pt x="1954" y="18"/>
                  </a:lnTo>
                  <a:lnTo>
                    <a:pt x="1596" y="18"/>
                  </a:lnTo>
                  <a:lnTo>
                    <a:pt x="1256" y="18"/>
                  </a:lnTo>
                  <a:lnTo>
                    <a:pt x="910" y="18"/>
                  </a:lnTo>
                  <a:lnTo>
                    <a:pt x="628" y="18"/>
                  </a:lnTo>
                  <a:lnTo>
                    <a:pt x="394" y="18"/>
                  </a:lnTo>
                  <a:lnTo>
                    <a:pt x="259" y="18"/>
                  </a:lnTo>
                  <a:lnTo>
                    <a:pt x="188" y="18"/>
                  </a:lnTo>
                  <a:lnTo>
                    <a:pt x="4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30" y="41"/>
                  </a:lnTo>
                  <a:lnTo>
                    <a:pt x="47" y="53"/>
                  </a:lnTo>
                  <a:lnTo>
                    <a:pt x="59" y="53"/>
                  </a:lnTo>
                  <a:lnTo>
                    <a:pt x="94" y="65"/>
                  </a:lnTo>
                  <a:lnTo>
                    <a:pt x="218" y="65"/>
                  </a:lnTo>
                  <a:lnTo>
                    <a:pt x="282" y="65"/>
                  </a:lnTo>
                  <a:lnTo>
                    <a:pt x="564" y="65"/>
                  </a:lnTo>
                  <a:lnTo>
                    <a:pt x="816" y="71"/>
                  </a:lnTo>
                  <a:lnTo>
                    <a:pt x="1244" y="71"/>
                  </a:lnTo>
                  <a:lnTo>
                    <a:pt x="1526" y="71"/>
                  </a:lnTo>
                  <a:lnTo>
                    <a:pt x="1884" y="65"/>
                  </a:lnTo>
                  <a:lnTo>
                    <a:pt x="2230" y="71"/>
                  </a:lnTo>
                  <a:lnTo>
                    <a:pt x="2552" y="71"/>
                  </a:lnTo>
                  <a:lnTo>
                    <a:pt x="3022" y="71"/>
                  </a:lnTo>
                  <a:lnTo>
                    <a:pt x="3632" y="71"/>
                  </a:lnTo>
                  <a:lnTo>
                    <a:pt x="3849" y="71"/>
                  </a:lnTo>
                  <a:lnTo>
                    <a:pt x="4037" y="71"/>
                  </a:lnTo>
                  <a:lnTo>
                    <a:pt x="4307" y="65"/>
                  </a:lnTo>
                  <a:lnTo>
                    <a:pt x="4395" y="65"/>
                  </a:lnTo>
                  <a:lnTo>
                    <a:pt x="4447" y="53"/>
                  </a:lnTo>
                  <a:lnTo>
                    <a:pt x="4559" y="53"/>
                  </a:lnTo>
                  <a:lnTo>
                    <a:pt x="4770" y="53"/>
                  </a:lnTo>
                  <a:lnTo>
                    <a:pt x="4864" y="53"/>
                  </a:lnTo>
                  <a:lnTo>
                    <a:pt x="4928" y="41"/>
                  </a:lnTo>
                  <a:lnTo>
                    <a:pt x="4999" y="41"/>
                  </a:lnTo>
                  <a:lnTo>
                    <a:pt x="5052" y="53"/>
                  </a:lnTo>
                  <a:lnTo>
                    <a:pt x="5093" y="65"/>
                  </a:lnTo>
                  <a:lnTo>
                    <a:pt x="5116" y="71"/>
                  </a:lnTo>
                  <a:lnTo>
                    <a:pt x="5134" y="71"/>
                  </a:lnTo>
                  <a:lnTo>
                    <a:pt x="5146" y="65"/>
                  </a:lnTo>
                  <a:lnTo>
                    <a:pt x="5157" y="30"/>
                  </a:lnTo>
                  <a:lnTo>
                    <a:pt x="5157" y="18"/>
                  </a:lnTo>
                  <a:lnTo>
                    <a:pt x="5128" y="12"/>
                  </a:lnTo>
                  <a:lnTo>
                    <a:pt x="5081" y="0"/>
                  </a:lnTo>
                  <a:lnTo>
                    <a:pt x="5040" y="0"/>
                  </a:lnTo>
                  <a:lnTo>
                    <a:pt x="4946" y="12"/>
                  </a:lnTo>
                  <a:lnTo>
                    <a:pt x="5169" y="18"/>
                  </a:lnTo>
                  <a:lnTo>
                    <a:pt x="3796" y="71"/>
                  </a:lnTo>
                  <a:lnTo>
                    <a:pt x="2271" y="65"/>
                  </a:lnTo>
                  <a:lnTo>
                    <a:pt x="1367" y="65"/>
                  </a:lnTo>
                  <a:lnTo>
                    <a:pt x="922" y="65"/>
                  </a:lnTo>
                  <a:lnTo>
                    <a:pt x="446" y="53"/>
                  </a:lnTo>
                  <a:lnTo>
                    <a:pt x="470" y="53"/>
                  </a:lnTo>
                  <a:lnTo>
                    <a:pt x="593" y="53"/>
                  </a:lnTo>
                  <a:lnTo>
                    <a:pt x="781" y="53"/>
                  </a:lnTo>
                  <a:lnTo>
                    <a:pt x="1209" y="53"/>
                  </a:lnTo>
                  <a:lnTo>
                    <a:pt x="1432" y="53"/>
                  </a:lnTo>
                  <a:lnTo>
                    <a:pt x="1579" y="53"/>
                  </a:lnTo>
                  <a:lnTo>
                    <a:pt x="1796" y="53"/>
                  </a:lnTo>
                  <a:lnTo>
                    <a:pt x="1978" y="53"/>
                  </a:lnTo>
                  <a:lnTo>
                    <a:pt x="2089" y="53"/>
                  </a:lnTo>
                  <a:lnTo>
                    <a:pt x="2165" y="53"/>
                  </a:lnTo>
                  <a:lnTo>
                    <a:pt x="2312" y="53"/>
                  </a:lnTo>
                  <a:lnTo>
                    <a:pt x="2605" y="65"/>
                  </a:lnTo>
                  <a:lnTo>
                    <a:pt x="2687" y="65"/>
                  </a:lnTo>
                  <a:lnTo>
                    <a:pt x="2863" y="53"/>
                  </a:lnTo>
                  <a:lnTo>
                    <a:pt x="3210" y="65"/>
                  </a:lnTo>
                  <a:lnTo>
                    <a:pt x="3597" y="53"/>
                  </a:lnTo>
                  <a:lnTo>
                    <a:pt x="3784" y="53"/>
                  </a:lnTo>
                  <a:lnTo>
                    <a:pt x="4048" y="53"/>
                  </a:lnTo>
                  <a:lnTo>
                    <a:pt x="4160" y="53"/>
                  </a:lnTo>
                  <a:lnTo>
                    <a:pt x="4236" y="53"/>
                  </a:lnTo>
                  <a:lnTo>
                    <a:pt x="3796" y="71"/>
                  </a:lnTo>
                  <a:lnTo>
                    <a:pt x="5169" y="18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34BE7-2AE6-4CC8-96F3-68D02AF09898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40F26-CEA2-43BF-95EB-38846D91A58F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686700" cy="785818"/>
          </a:xfrm>
        </p:spPr>
        <p:txBody>
          <a:bodyPr/>
          <a:lstStyle>
            <a:lvl1pPr algn="l"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F0C4-3B1D-4E68-9F1C-0E647D92DAC2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BE3AF-8AF9-406A-A0B6-4689568D04A4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9F6D-AA07-47EF-9235-59346908721A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78172" y="4857760"/>
            <a:ext cx="3065464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857356" y="714356"/>
            <a:ext cx="5486400" cy="4114800"/>
          </a:xfrm>
          <a:prstGeom prst="rect">
            <a:avLst/>
          </a:prstGeom>
          <a:noFill/>
          <a:ln w="76200">
            <a:noFill/>
          </a:ln>
          <a:effectLst>
            <a:outerShdw blurRad="190500" algn="ctr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  <p:txBody>
          <a:bodyPr>
            <a:sp3d extrusionH="57150">
              <a:bevelT w="38100" h="38100" prst="angle"/>
            </a:sp3d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086128" y="5429264"/>
            <a:ext cx="3057508" cy="633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8B1B-63DE-414E-A499-6393EBB04C95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0000">
                <a:schemeClr val="accent1">
                  <a:alpha val="0"/>
                </a:schemeClr>
              </a:gs>
            </a:gsLst>
            <a:lin ang="16200000" scaled="1"/>
          </a:gradFill>
          <a:ln w="1270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ja-JP" altLang="en-US"/>
          </a:p>
        </p:txBody>
      </p:sp>
      <p:sp useBgFill="1">
        <p:nvSpPr>
          <p:cNvPr id="9" name="フリーフォーム 8"/>
          <p:cNvSpPr>
            <a:spLocks/>
          </p:cNvSpPr>
          <p:nvPr/>
        </p:nvSpPr>
        <p:spPr bwMode="auto">
          <a:xfrm>
            <a:off x="-32" y="0"/>
            <a:ext cx="9072594" cy="6858000"/>
          </a:xfrm>
          <a:custGeom>
            <a:avLst/>
            <a:gdLst/>
            <a:ahLst/>
            <a:cxnLst>
              <a:cxn ang="0">
                <a:pos x="1450" y="117"/>
              </a:cxn>
              <a:cxn ang="0">
                <a:pos x="1459" y="129"/>
              </a:cxn>
              <a:cxn ang="0">
                <a:pos x="1515" y="382"/>
              </a:cxn>
              <a:cxn ang="0">
                <a:pos x="1584" y="152"/>
              </a:cxn>
              <a:cxn ang="0">
                <a:pos x="1557" y="196"/>
              </a:cxn>
              <a:cxn ang="0">
                <a:pos x="1515" y="79"/>
              </a:cxn>
              <a:cxn ang="0">
                <a:pos x="1455" y="92"/>
              </a:cxn>
              <a:cxn ang="0">
                <a:pos x="13" y="380"/>
              </a:cxn>
              <a:cxn ang="0">
                <a:pos x="11" y="409"/>
              </a:cxn>
              <a:cxn ang="0">
                <a:pos x="31" y="336"/>
              </a:cxn>
              <a:cxn ang="0">
                <a:pos x="48" y="336"/>
              </a:cxn>
              <a:cxn ang="0">
                <a:pos x="38" y="403"/>
              </a:cxn>
              <a:cxn ang="0">
                <a:pos x="44" y="616"/>
              </a:cxn>
              <a:cxn ang="0">
                <a:pos x="29" y="591"/>
              </a:cxn>
              <a:cxn ang="0">
                <a:pos x="0" y="632"/>
              </a:cxn>
              <a:cxn ang="0">
                <a:pos x="1557" y="1083"/>
              </a:cxn>
              <a:cxn ang="0">
                <a:pos x="1551" y="1006"/>
              </a:cxn>
              <a:cxn ang="0">
                <a:pos x="1534" y="946"/>
              </a:cxn>
              <a:cxn ang="0">
                <a:pos x="1530" y="898"/>
              </a:cxn>
              <a:cxn ang="0">
                <a:pos x="1532" y="820"/>
              </a:cxn>
              <a:cxn ang="0">
                <a:pos x="1572" y="708"/>
              </a:cxn>
              <a:cxn ang="0">
                <a:pos x="1580" y="634"/>
              </a:cxn>
              <a:cxn ang="0">
                <a:pos x="1582" y="495"/>
              </a:cxn>
              <a:cxn ang="0">
                <a:pos x="1578" y="555"/>
              </a:cxn>
              <a:cxn ang="0">
                <a:pos x="1546" y="499"/>
              </a:cxn>
              <a:cxn ang="0">
                <a:pos x="1536" y="497"/>
              </a:cxn>
              <a:cxn ang="0">
                <a:pos x="1519" y="417"/>
              </a:cxn>
              <a:cxn ang="0">
                <a:pos x="1522" y="503"/>
              </a:cxn>
              <a:cxn ang="0">
                <a:pos x="1505" y="361"/>
              </a:cxn>
              <a:cxn ang="0">
                <a:pos x="1513" y="346"/>
              </a:cxn>
              <a:cxn ang="0">
                <a:pos x="1530" y="290"/>
              </a:cxn>
              <a:cxn ang="0">
                <a:pos x="1551" y="303"/>
              </a:cxn>
              <a:cxn ang="0">
                <a:pos x="1563" y="286"/>
              </a:cxn>
              <a:cxn ang="0">
                <a:pos x="1595" y="438"/>
              </a:cxn>
              <a:cxn ang="0">
                <a:pos x="1590" y="394"/>
              </a:cxn>
              <a:cxn ang="0">
                <a:pos x="1597" y="299"/>
              </a:cxn>
              <a:cxn ang="0">
                <a:pos x="34" y="647"/>
              </a:cxn>
              <a:cxn ang="0">
                <a:pos x="1459" y="129"/>
              </a:cxn>
              <a:cxn ang="0">
                <a:pos x="1555" y="689"/>
              </a:cxn>
              <a:cxn ang="0">
                <a:pos x="1496" y="918"/>
              </a:cxn>
              <a:cxn ang="0">
                <a:pos x="1425" y="100"/>
              </a:cxn>
              <a:cxn ang="0">
                <a:pos x="1436" y="111"/>
              </a:cxn>
              <a:cxn ang="0">
                <a:pos x="1436" y="96"/>
              </a:cxn>
              <a:cxn ang="0">
                <a:pos x="1459" y="129"/>
              </a:cxn>
              <a:cxn ang="0">
                <a:pos x="1459" y="129"/>
              </a:cxn>
              <a:cxn ang="0">
                <a:pos x="1536" y="954"/>
              </a:cxn>
              <a:cxn ang="0">
                <a:pos x="1536" y="991"/>
              </a:cxn>
              <a:cxn ang="0">
                <a:pos x="1530" y="1025"/>
              </a:cxn>
              <a:cxn ang="0">
                <a:pos x="1505" y="1041"/>
              </a:cxn>
              <a:cxn ang="0">
                <a:pos x="1515" y="925"/>
              </a:cxn>
              <a:cxn ang="0">
                <a:pos x="1490" y="970"/>
              </a:cxn>
              <a:cxn ang="0">
                <a:pos x="1546" y="442"/>
              </a:cxn>
              <a:cxn ang="0">
                <a:pos x="1613" y="943"/>
              </a:cxn>
              <a:cxn ang="0">
                <a:pos x="1413" y="13"/>
              </a:cxn>
              <a:cxn ang="0">
                <a:pos x="1457" y="88"/>
              </a:cxn>
              <a:cxn ang="0">
                <a:pos x="1442" y="73"/>
              </a:cxn>
              <a:cxn ang="0">
                <a:pos x="42" y="459"/>
              </a:cxn>
              <a:cxn ang="0">
                <a:pos x="1570" y="818"/>
              </a:cxn>
              <a:cxn ang="0">
                <a:pos x="1592" y="943"/>
              </a:cxn>
              <a:cxn ang="0">
                <a:pos x="1563" y="791"/>
              </a:cxn>
              <a:cxn ang="0">
                <a:pos x="1459" y="129"/>
              </a:cxn>
              <a:cxn ang="0">
                <a:pos x="1565" y="1137"/>
              </a:cxn>
            </a:cxnLst>
            <a:rect l="0" t="0" r="0" b="0"/>
            <a:pathLst>
              <a:path w="1624" h="1148">
                <a:moveTo>
                  <a:pt x="1459" y="129"/>
                </a:moveTo>
                <a:lnTo>
                  <a:pt x="1457" y="127"/>
                </a:lnTo>
                <a:lnTo>
                  <a:pt x="1457" y="129"/>
                </a:lnTo>
                <a:lnTo>
                  <a:pt x="1459" y="129"/>
                </a:lnTo>
                <a:lnTo>
                  <a:pt x="1448" y="100"/>
                </a:lnTo>
                <a:lnTo>
                  <a:pt x="1446" y="98"/>
                </a:lnTo>
                <a:lnTo>
                  <a:pt x="1448" y="98"/>
                </a:lnTo>
                <a:lnTo>
                  <a:pt x="1446" y="98"/>
                </a:lnTo>
                <a:lnTo>
                  <a:pt x="1448" y="100"/>
                </a:lnTo>
                <a:lnTo>
                  <a:pt x="1459" y="129"/>
                </a:lnTo>
                <a:lnTo>
                  <a:pt x="1438" y="107"/>
                </a:lnTo>
                <a:lnTo>
                  <a:pt x="1436" y="106"/>
                </a:lnTo>
                <a:lnTo>
                  <a:pt x="1436" y="107"/>
                </a:lnTo>
                <a:lnTo>
                  <a:pt x="1438" y="107"/>
                </a:lnTo>
                <a:lnTo>
                  <a:pt x="1440" y="107"/>
                </a:lnTo>
                <a:lnTo>
                  <a:pt x="1438" y="106"/>
                </a:lnTo>
                <a:lnTo>
                  <a:pt x="1438" y="107"/>
                </a:lnTo>
                <a:lnTo>
                  <a:pt x="1459" y="129"/>
                </a:lnTo>
                <a:lnTo>
                  <a:pt x="1451" y="115"/>
                </a:lnTo>
                <a:lnTo>
                  <a:pt x="1450" y="115"/>
                </a:lnTo>
                <a:lnTo>
                  <a:pt x="1450" y="111"/>
                </a:lnTo>
                <a:lnTo>
                  <a:pt x="1448" y="115"/>
                </a:lnTo>
                <a:lnTo>
                  <a:pt x="1444" y="109"/>
                </a:lnTo>
                <a:lnTo>
                  <a:pt x="1446" y="111"/>
                </a:lnTo>
                <a:lnTo>
                  <a:pt x="1444" y="117"/>
                </a:lnTo>
                <a:lnTo>
                  <a:pt x="1446" y="117"/>
                </a:lnTo>
                <a:lnTo>
                  <a:pt x="1446" y="115"/>
                </a:lnTo>
                <a:lnTo>
                  <a:pt x="1448" y="115"/>
                </a:lnTo>
                <a:lnTo>
                  <a:pt x="1448" y="117"/>
                </a:lnTo>
                <a:lnTo>
                  <a:pt x="1450" y="117"/>
                </a:lnTo>
                <a:lnTo>
                  <a:pt x="1450" y="115"/>
                </a:lnTo>
                <a:lnTo>
                  <a:pt x="1450" y="117"/>
                </a:lnTo>
                <a:lnTo>
                  <a:pt x="1451" y="117"/>
                </a:lnTo>
                <a:lnTo>
                  <a:pt x="1451" y="115"/>
                </a:lnTo>
                <a:lnTo>
                  <a:pt x="1459" y="129"/>
                </a:lnTo>
                <a:lnTo>
                  <a:pt x="1547" y="486"/>
                </a:lnTo>
                <a:lnTo>
                  <a:pt x="1547" y="461"/>
                </a:lnTo>
                <a:lnTo>
                  <a:pt x="1547" y="482"/>
                </a:lnTo>
                <a:lnTo>
                  <a:pt x="1547" y="486"/>
                </a:lnTo>
                <a:lnTo>
                  <a:pt x="1459" y="129"/>
                </a:lnTo>
                <a:lnTo>
                  <a:pt x="1534" y="388"/>
                </a:lnTo>
                <a:lnTo>
                  <a:pt x="1530" y="417"/>
                </a:lnTo>
                <a:lnTo>
                  <a:pt x="1530" y="422"/>
                </a:lnTo>
                <a:lnTo>
                  <a:pt x="1532" y="420"/>
                </a:lnTo>
                <a:lnTo>
                  <a:pt x="1534" y="388"/>
                </a:lnTo>
                <a:lnTo>
                  <a:pt x="1459" y="129"/>
                </a:lnTo>
                <a:lnTo>
                  <a:pt x="1536" y="415"/>
                </a:lnTo>
                <a:lnTo>
                  <a:pt x="1536" y="413"/>
                </a:lnTo>
                <a:lnTo>
                  <a:pt x="1536" y="409"/>
                </a:lnTo>
                <a:lnTo>
                  <a:pt x="1536" y="399"/>
                </a:lnTo>
                <a:lnTo>
                  <a:pt x="1536" y="397"/>
                </a:lnTo>
                <a:lnTo>
                  <a:pt x="1532" y="417"/>
                </a:lnTo>
                <a:lnTo>
                  <a:pt x="1532" y="420"/>
                </a:lnTo>
                <a:lnTo>
                  <a:pt x="1534" y="418"/>
                </a:lnTo>
                <a:lnTo>
                  <a:pt x="1534" y="424"/>
                </a:lnTo>
                <a:lnTo>
                  <a:pt x="1536" y="415"/>
                </a:lnTo>
                <a:lnTo>
                  <a:pt x="1459" y="129"/>
                </a:lnTo>
                <a:lnTo>
                  <a:pt x="1536" y="380"/>
                </a:lnTo>
                <a:lnTo>
                  <a:pt x="1534" y="378"/>
                </a:lnTo>
                <a:lnTo>
                  <a:pt x="1536" y="382"/>
                </a:lnTo>
                <a:lnTo>
                  <a:pt x="1536" y="390"/>
                </a:lnTo>
                <a:lnTo>
                  <a:pt x="1536" y="394"/>
                </a:lnTo>
                <a:lnTo>
                  <a:pt x="1536" y="380"/>
                </a:lnTo>
                <a:lnTo>
                  <a:pt x="1459" y="129"/>
                </a:lnTo>
                <a:lnTo>
                  <a:pt x="1546" y="401"/>
                </a:lnTo>
                <a:lnTo>
                  <a:pt x="1546" y="394"/>
                </a:lnTo>
                <a:lnTo>
                  <a:pt x="1544" y="388"/>
                </a:lnTo>
                <a:lnTo>
                  <a:pt x="1538" y="380"/>
                </a:lnTo>
                <a:lnTo>
                  <a:pt x="1538" y="386"/>
                </a:lnTo>
                <a:lnTo>
                  <a:pt x="1538" y="390"/>
                </a:lnTo>
                <a:lnTo>
                  <a:pt x="1538" y="388"/>
                </a:lnTo>
                <a:lnTo>
                  <a:pt x="1538" y="382"/>
                </a:lnTo>
                <a:lnTo>
                  <a:pt x="1540" y="397"/>
                </a:lnTo>
                <a:lnTo>
                  <a:pt x="1538" y="409"/>
                </a:lnTo>
                <a:lnTo>
                  <a:pt x="1538" y="411"/>
                </a:lnTo>
                <a:lnTo>
                  <a:pt x="1540" y="411"/>
                </a:lnTo>
                <a:lnTo>
                  <a:pt x="1540" y="409"/>
                </a:lnTo>
                <a:lnTo>
                  <a:pt x="1540" y="411"/>
                </a:lnTo>
                <a:lnTo>
                  <a:pt x="1540" y="422"/>
                </a:lnTo>
                <a:lnTo>
                  <a:pt x="1542" y="434"/>
                </a:lnTo>
                <a:lnTo>
                  <a:pt x="1542" y="436"/>
                </a:lnTo>
                <a:lnTo>
                  <a:pt x="1542" y="434"/>
                </a:lnTo>
                <a:lnTo>
                  <a:pt x="1542" y="430"/>
                </a:lnTo>
                <a:lnTo>
                  <a:pt x="1542" y="411"/>
                </a:lnTo>
                <a:lnTo>
                  <a:pt x="1542" y="409"/>
                </a:lnTo>
                <a:lnTo>
                  <a:pt x="1544" y="417"/>
                </a:lnTo>
                <a:lnTo>
                  <a:pt x="1546" y="401"/>
                </a:lnTo>
                <a:lnTo>
                  <a:pt x="1459" y="129"/>
                </a:lnTo>
                <a:lnTo>
                  <a:pt x="1515" y="374"/>
                </a:lnTo>
                <a:lnTo>
                  <a:pt x="1515" y="380"/>
                </a:lnTo>
                <a:lnTo>
                  <a:pt x="1517" y="370"/>
                </a:lnTo>
                <a:lnTo>
                  <a:pt x="1515" y="369"/>
                </a:lnTo>
                <a:lnTo>
                  <a:pt x="1515" y="365"/>
                </a:lnTo>
                <a:lnTo>
                  <a:pt x="1513" y="365"/>
                </a:lnTo>
                <a:lnTo>
                  <a:pt x="1515" y="372"/>
                </a:lnTo>
                <a:lnTo>
                  <a:pt x="1515" y="382"/>
                </a:lnTo>
                <a:lnTo>
                  <a:pt x="1515" y="380"/>
                </a:lnTo>
                <a:lnTo>
                  <a:pt x="1515" y="374"/>
                </a:lnTo>
                <a:lnTo>
                  <a:pt x="1459" y="129"/>
                </a:lnTo>
                <a:lnTo>
                  <a:pt x="1517" y="390"/>
                </a:lnTo>
                <a:lnTo>
                  <a:pt x="1519" y="395"/>
                </a:lnTo>
                <a:lnTo>
                  <a:pt x="1519" y="390"/>
                </a:lnTo>
                <a:lnTo>
                  <a:pt x="1519" y="388"/>
                </a:lnTo>
                <a:lnTo>
                  <a:pt x="1517" y="390"/>
                </a:lnTo>
                <a:lnTo>
                  <a:pt x="1459" y="129"/>
                </a:lnTo>
                <a:lnTo>
                  <a:pt x="1522" y="422"/>
                </a:lnTo>
                <a:lnTo>
                  <a:pt x="1522" y="430"/>
                </a:lnTo>
                <a:lnTo>
                  <a:pt x="1522" y="424"/>
                </a:lnTo>
                <a:lnTo>
                  <a:pt x="1522" y="422"/>
                </a:lnTo>
                <a:lnTo>
                  <a:pt x="1459" y="129"/>
                </a:lnTo>
                <a:lnTo>
                  <a:pt x="1528" y="440"/>
                </a:lnTo>
                <a:lnTo>
                  <a:pt x="1530" y="459"/>
                </a:lnTo>
                <a:lnTo>
                  <a:pt x="1530" y="457"/>
                </a:lnTo>
                <a:lnTo>
                  <a:pt x="1528" y="434"/>
                </a:lnTo>
                <a:lnTo>
                  <a:pt x="1528" y="440"/>
                </a:lnTo>
                <a:lnTo>
                  <a:pt x="1459" y="129"/>
                </a:lnTo>
                <a:lnTo>
                  <a:pt x="1624" y="242"/>
                </a:lnTo>
                <a:lnTo>
                  <a:pt x="1624" y="226"/>
                </a:lnTo>
                <a:lnTo>
                  <a:pt x="1620" y="221"/>
                </a:lnTo>
                <a:lnTo>
                  <a:pt x="1617" y="211"/>
                </a:lnTo>
                <a:lnTo>
                  <a:pt x="1611" y="188"/>
                </a:lnTo>
                <a:lnTo>
                  <a:pt x="1607" y="178"/>
                </a:lnTo>
                <a:lnTo>
                  <a:pt x="1603" y="175"/>
                </a:lnTo>
                <a:lnTo>
                  <a:pt x="1592" y="169"/>
                </a:lnTo>
                <a:lnTo>
                  <a:pt x="1588" y="167"/>
                </a:lnTo>
                <a:lnTo>
                  <a:pt x="1584" y="163"/>
                </a:lnTo>
                <a:lnTo>
                  <a:pt x="1584" y="159"/>
                </a:lnTo>
                <a:lnTo>
                  <a:pt x="1584" y="152"/>
                </a:lnTo>
                <a:lnTo>
                  <a:pt x="1584" y="148"/>
                </a:lnTo>
                <a:lnTo>
                  <a:pt x="1582" y="146"/>
                </a:lnTo>
                <a:lnTo>
                  <a:pt x="1578" y="146"/>
                </a:lnTo>
                <a:lnTo>
                  <a:pt x="1572" y="152"/>
                </a:lnTo>
                <a:lnTo>
                  <a:pt x="1569" y="161"/>
                </a:lnTo>
                <a:lnTo>
                  <a:pt x="1569" y="169"/>
                </a:lnTo>
                <a:lnTo>
                  <a:pt x="1572" y="171"/>
                </a:lnTo>
                <a:lnTo>
                  <a:pt x="1576" y="173"/>
                </a:lnTo>
                <a:lnTo>
                  <a:pt x="1580" y="177"/>
                </a:lnTo>
                <a:lnTo>
                  <a:pt x="1582" y="182"/>
                </a:lnTo>
                <a:lnTo>
                  <a:pt x="1584" y="190"/>
                </a:lnTo>
                <a:lnTo>
                  <a:pt x="1584" y="200"/>
                </a:lnTo>
                <a:lnTo>
                  <a:pt x="1582" y="209"/>
                </a:lnTo>
                <a:lnTo>
                  <a:pt x="1580" y="217"/>
                </a:lnTo>
                <a:lnTo>
                  <a:pt x="1584" y="223"/>
                </a:lnTo>
                <a:lnTo>
                  <a:pt x="1588" y="230"/>
                </a:lnTo>
                <a:lnTo>
                  <a:pt x="1592" y="238"/>
                </a:lnTo>
                <a:lnTo>
                  <a:pt x="1592" y="244"/>
                </a:lnTo>
                <a:lnTo>
                  <a:pt x="1588" y="242"/>
                </a:lnTo>
                <a:lnTo>
                  <a:pt x="1584" y="240"/>
                </a:lnTo>
                <a:lnTo>
                  <a:pt x="1580" y="238"/>
                </a:lnTo>
                <a:lnTo>
                  <a:pt x="1576" y="238"/>
                </a:lnTo>
                <a:lnTo>
                  <a:pt x="1572" y="236"/>
                </a:lnTo>
                <a:lnTo>
                  <a:pt x="1569" y="232"/>
                </a:lnTo>
                <a:lnTo>
                  <a:pt x="1567" y="225"/>
                </a:lnTo>
                <a:lnTo>
                  <a:pt x="1565" y="217"/>
                </a:lnTo>
                <a:lnTo>
                  <a:pt x="1567" y="211"/>
                </a:lnTo>
                <a:lnTo>
                  <a:pt x="1569" y="205"/>
                </a:lnTo>
                <a:lnTo>
                  <a:pt x="1569" y="202"/>
                </a:lnTo>
                <a:lnTo>
                  <a:pt x="1565" y="198"/>
                </a:lnTo>
                <a:lnTo>
                  <a:pt x="1561" y="196"/>
                </a:lnTo>
                <a:lnTo>
                  <a:pt x="1557" y="196"/>
                </a:lnTo>
                <a:lnTo>
                  <a:pt x="1549" y="200"/>
                </a:lnTo>
                <a:lnTo>
                  <a:pt x="1547" y="198"/>
                </a:lnTo>
                <a:lnTo>
                  <a:pt x="1547" y="196"/>
                </a:lnTo>
                <a:lnTo>
                  <a:pt x="1547" y="190"/>
                </a:lnTo>
                <a:lnTo>
                  <a:pt x="1544" y="184"/>
                </a:lnTo>
                <a:lnTo>
                  <a:pt x="1542" y="178"/>
                </a:lnTo>
                <a:lnTo>
                  <a:pt x="1542" y="177"/>
                </a:lnTo>
                <a:lnTo>
                  <a:pt x="1544" y="175"/>
                </a:lnTo>
                <a:lnTo>
                  <a:pt x="1546" y="173"/>
                </a:lnTo>
                <a:lnTo>
                  <a:pt x="1546" y="169"/>
                </a:lnTo>
                <a:lnTo>
                  <a:pt x="1546" y="167"/>
                </a:lnTo>
                <a:lnTo>
                  <a:pt x="1540" y="161"/>
                </a:lnTo>
                <a:lnTo>
                  <a:pt x="1536" y="157"/>
                </a:lnTo>
                <a:lnTo>
                  <a:pt x="1534" y="155"/>
                </a:lnTo>
                <a:lnTo>
                  <a:pt x="1534" y="152"/>
                </a:lnTo>
                <a:lnTo>
                  <a:pt x="1540" y="138"/>
                </a:lnTo>
                <a:lnTo>
                  <a:pt x="1540" y="134"/>
                </a:lnTo>
                <a:lnTo>
                  <a:pt x="1538" y="132"/>
                </a:lnTo>
                <a:lnTo>
                  <a:pt x="1530" y="129"/>
                </a:lnTo>
                <a:lnTo>
                  <a:pt x="1526" y="129"/>
                </a:lnTo>
                <a:lnTo>
                  <a:pt x="1526" y="123"/>
                </a:lnTo>
                <a:lnTo>
                  <a:pt x="1526" y="117"/>
                </a:lnTo>
                <a:lnTo>
                  <a:pt x="1530" y="109"/>
                </a:lnTo>
                <a:lnTo>
                  <a:pt x="1532" y="104"/>
                </a:lnTo>
                <a:lnTo>
                  <a:pt x="1530" y="100"/>
                </a:lnTo>
                <a:lnTo>
                  <a:pt x="1526" y="100"/>
                </a:lnTo>
                <a:lnTo>
                  <a:pt x="1522" y="102"/>
                </a:lnTo>
                <a:lnTo>
                  <a:pt x="1521" y="100"/>
                </a:lnTo>
                <a:lnTo>
                  <a:pt x="1519" y="98"/>
                </a:lnTo>
                <a:lnTo>
                  <a:pt x="1519" y="86"/>
                </a:lnTo>
                <a:lnTo>
                  <a:pt x="1517" y="81"/>
                </a:lnTo>
                <a:lnTo>
                  <a:pt x="1515" y="79"/>
                </a:lnTo>
                <a:lnTo>
                  <a:pt x="1501" y="71"/>
                </a:lnTo>
                <a:lnTo>
                  <a:pt x="1498" y="67"/>
                </a:lnTo>
                <a:lnTo>
                  <a:pt x="1498" y="65"/>
                </a:lnTo>
                <a:lnTo>
                  <a:pt x="1494" y="63"/>
                </a:lnTo>
                <a:lnTo>
                  <a:pt x="1492" y="63"/>
                </a:lnTo>
                <a:lnTo>
                  <a:pt x="1486" y="71"/>
                </a:lnTo>
                <a:lnTo>
                  <a:pt x="1482" y="73"/>
                </a:lnTo>
                <a:lnTo>
                  <a:pt x="1476" y="75"/>
                </a:lnTo>
                <a:lnTo>
                  <a:pt x="1474" y="71"/>
                </a:lnTo>
                <a:lnTo>
                  <a:pt x="1471" y="67"/>
                </a:lnTo>
                <a:lnTo>
                  <a:pt x="1469" y="65"/>
                </a:lnTo>
                <a:lnTo>
                  <a:pt x="1467" y="71"/>
                </a:lnTo>
                <a:lnTo>
                  <a:pt x="1469" y="75"/>
                </a:lnTo>
                <a:lnTo>
                  <a:pt x="1471" y="79"/>
                </a:lnTo>
                <a:lnTo>
                  <a:pt x="1473" y="81"/>
                </a:lnTo>
                <a:lnTo>
                  <a:pt x="1473" y="82"/>
                </a:lnTo>
                <a:lnTo>
                  <a:pt x="1474" y="82"/>
                </a:lnTo>
                <a:lnTo>
                  <a:pt x="1474" y="84"/>
                </a:lnTo>
                <a:lnTo>
                  <a:pt x="1474" y="90"/>
                </a:lnTo>
                <a:lnTo>
                  <a:pt x="1474" y="92"/>
                </a:lnTo>
                <a:lnTo>
                  <a:pt x="1476" y="96"/>
                </a:lnTo>
                <a:lnTo>
                  <a:pt x="1476" y="98"/>
                </a:lnTo>
                <a:lnTo>
                  <a:pt x="1482" y="106"/>
                </a:lnTo>
                <a:lnTo>
                  <a:pt x="1488" y="117"/>
                </a:lnTo>
                <a:lnTo>
                  <a:pt x="1490" y="123"/>
                </a:lnTo>
                <a:lnTo>
                  <a:pt x="1490" y="125"/>
                </a:lnTo>
                <a:lnTo>
                  <a:pt x="1488" y="130"/>
                </a:lnTo>
                <a:lnTo>
                  <a:pt x="1478" y="119"/>
                </a:lnTo>
                <a:lnTo>
                  <a:pt x="1473" y="109"/>
                </a:lnTo>
                <a:lnTo>
                  <a:pt x="1465" y="106"/>
                </a:lnTo>
                <a:lnTo>
                  <a:pt x="1461" y="100"/>
                </a:lnTo>
                <a:lnTo>
                  <a:pt x="1455" y="92"/>
                </a:lnTo>
                <a:lnTo>
                  <a:pt x="1446" y="77"/>
                </a:lnTo>
                <a:lnTo>
                  <a:pt x="1450" y="88"/>
                </a:lnTo>
                <a:lnTo>
                  <a:pt x="1451" y="92"/>
                </a:lnTo>
                <a:lnTo>
                  <a:pt x="1428" y="67"/>
                </a:lnTo>
                <a:lnTo>
                  <a:pt x="1430" y="67"/>
                </a:lnTo>
                <a:lnTo>
                  <a:pt x="1430" y="65"/>
                </a:lnTo>
                <a:lnTo>
                  <a:pt x="1430" y="63"/>
                </a:lnTo>
                <a:lnTo>
                  <a:pt x="1428" y="61"/>
                </a:lnTo>
                <a:lnTo>
                  <a:pt x="1428" y="63"/>
                </a:lnTo>
                <a:lnTo>
                  <a:pt x="1428" y="65"/>
                </a:lnTo>
                <a:lnTo>
                  <a:pt x="1409" y="42"/>
                </a:lnTo>
                <a:lnTo>
                  <a:pt x="1407" y="34"/>
                </a:lnTo>
                <a:lnTo>
                  <a:pt x="1407" y="38"/>
                </a:lnTo>
                <a:lnTo>
                  <a:pt x="1405" y="34"/>
                </a:lnTo>
                <a:lnTo>
                  <a:pt x="1405" y="33"/>
                </a:lnTo>
                <a:lnTo>
                  <a:pt x="1407" y="31"/>
                </a:lnTo>
                <a:lnTo>
                  <a:pt x="1405" y="31"/>
                </a:lnTo>
                <a:lnTo>
                  <a:pt x="1405" y="29"/>
                </a:lnTo>
                <a:lnTo>
                  <a:pt x="1405" y="31"/>
                </a:lnTo>
                <a:lnTo>
                  <a:pt x="1405" y="19"/>
                </a:lnTo>
                <a:lnTo>
                  <a:pt x="1407" y="15"/>
                </a:lnTo>
                <a:lnTo>
                  <a:pt x="1405" y="11"/>
                </a:lnTo>
                <a:lnTo>
                  <a:pt x="1402" y="0"/>
                </a:lnTo>
                <a:lnTo>
                  <a:pt x="0" y="0"/>
                </a:lnTo>
                <a:lnTo>
                  <a:pt x="0" y="328"/>
                </a:lnTo>
                <a:lnTo>
                  <a:pt x="4" y="336"/>
                </a:lnTo>
                <a:lnTo>
                  <a:pt x="6" y="353"/>
                </a:lnTo>
                <a:lnTo>
                  <a:pt x="8" y="357"/>
                </a:lnTo>
                <a:lnTo>
                  <a:pt x="10" y="359"/>
                </a:lnTo>
                <a:lnTo>
                  <a:pt x="15" y="357"/>
                </a:lnTo>
                <a:lnTo>
                  <a:pt x="15" y="372"/>
                </a:lnTo>
                <a:lnTo>
                  <a:pt x="13" y="380"/>
                </a:lnTo>
                <a:lnTo>
                  <a:pt x="10" y="370"/>
                </a:lnTo>
                <a:lnTo>
                  <a:pt x="8" y="372"/>
                </a:lnTo>
                <a:lnTo>
                  <a:pt x="6" y="378"/>
                </a:lnTo>
                <a:lnTo>
                  <a:pt x="6" y="386"/>
                </a:lnTo>
                <a:lnTo>
                  <a:pt x="8" y="392"/>
                </a:lnTo>
                <a:lnTo>
                  <a:pt x="8" y="394"/>
                </a:lnTo>
                <a:lnTo>
                  <a:pt x="6" y="394"/>
                </a:lnTo>
                <a:lnTo>
                  <a:pt x="4" y="394"/>
                </a:lnTo>
                <a:lnTo>
                  <a:pt x="2" y="395"/>
                </a:lnTo>
                <a:lnTo>
                  <a:pt x="0" y="395"/>
                </a:lnTo>
                <a:lnTo>
                  <a:pt x="0" y="397"/>
                </a:lnTo>
                <a:lnTo>
                  <a:pt x="2" y="397"/>
                </a:lnTo>
                <a:lnTo>
                  <a:pt x="0" y="401"/>
                </a:lnTo>
                <a:lnTo>
                  <a:pt x="0" y="417"/>
                </a:lnTo>
                <a:lnTo>
                  <a:pt x="4" y="420"/>
                </a:lnTo>
                <a:lnTo>
                  <a:pt x="8" y="426"/>
                </a:lnTo>
                <a:lnTo>
                  <a:pt x="11" y="434"/>
                </a:lnTo>
                <a:lnTo>
                  <a:pt x="11" y="432"/>
                </a:lnTo>
                <a:lnTo>
                  <a:pt x="13" y="434"/>
                </a:lnTo>
                <a:lnTo>
                  <a:pt x="15" y="440"/>
                </a:lnTo>
                <a:lnTo>
                  <a:pt x="15" y="438"/>
                </a:lnTo>
                <a:lnTo>
                  <a:pt x="15" y="434"/>
                </a:lnTo>
                <a:lnTo>
                  <a:pt x="19" y="436"/>
                </a:lnTo>
                <a:lnTo>
                  <a:pt x="21" y="436"/>
                </a:lnTo>
                <a:lnTo>
                  <a:pt x="21" y="434"/>
                </a:lnTo>
                <a:lnTo>
                  <a:pt x="21" y="430"/>
                </a:lnTo>
                <a:lnTo>
                  <a:pt x="19" y="424"/>
                </a:lnTo>
                <a:lnTo>
                  <a:pt x="15" y="420"/>
                </a:lnTo>
                <a:lnTo>
                  <a:pt x="10" y="417"/>
                </a:lnTo>
                <a:lnTo>
                  <a:pt x="8" y="411"/>
                </a:lnTo>
                <a:lnTo>
                  <a:pt x="10" y="409"/>
                </a:lnTo>
                <a:lnTo>
                  <a:pt x="11" y="409"/>
                </a:lnTo>
                <a:lnTo>
                  <a:pt x="15" y="405"/>
                </a:lnTo>
                <a:lnTo>
                  <a:pt x="11" y="409"/>
                </a:lnTo>
                <a:lnTo>
                  <a:pt x="15" y="401"/>
                </a:lnTo>
                <a:lnTo>
                  <a:pt x="17" y="399"/>
                </a:lnTo>
                <a:lnTo>
                  <a:pt x="17" y="401"/>
                </a:lnTo>
                <a:lnTo>
                  <a:pt x="17" y="399"/>
                </a:lnTo>
                <a:lnTo>
                  <a:pt x="27" y="394"/>
                </a:lnTo>
                <a:lnTo>
                  <a:pt x="27" y="392"/>
                </a:lnTo>
                <a:lnTo>
                  <a:pt x="17" y="397"/>
                </a:lnTo>
                <a:lnTo>
                  <a:pt x="17" y="394"/>
                </a:lnTo>
                <a:lnTo>
                  <a:pt x="17" y="386"/>
                </a:lnTo>
                <a:lnTo>
                  <a:pt x="21" y="374"/>
                </a:lnTo>
                <a:lnTo>
                  <a:pt x="23" y="372"/>
                </a:lnTo>
                <a:lnTo>
                  <a:pt x="23" y="369"/>
                </a:lnTo>
                <a:lnTo>
                  <a:pt x="23" y="370"/>
                </a:lnTo>
                <a:lnTo>
                  <a:pt x="29" y="386"/>
                </a:lnTo>
                <a:lnTo>
                  <a:pt x="29" y="394"/>
                </a:lnTo>
                <a:lnTo>
                  <a:pt x="31" y="394"/>
                </a:lnTo>
                <a:lnTo>
                  <a:pt x="31" y="395"/>
                </a:lnTo>
                <a:lnTo>
                  <a:pt x="31" y="397"/>
                </a:lnTo>
                <a:lnTo>
                  <a:pt x="33" y="401"/>
                </a:lnTo>
                <a:lnTo>
                  <a:pt x="33" y="399"/>
                </a:lnTo>
                <a:lnTo>
                  <a:pt x="29" y="380"/>
                </a:lnTo>
                <a:lnTo>
                  <a:pt x="29" y="382"/>
                </a:lnTo>
                <a:lnTo>
                  <a:pt x="23" y="367"/>
                </a:lnTo>
                <a:lnTo>
                  <a:pt x="23" y="361"/>
                </a:lnTo>
                <a:lnTo>
                  <a:pt x="27" y="367"/>
                </a:lnTo>
                <a:lnTo>
                  <a:pt x="27" y="365"/>
                </a:lnTo>
                <a:lnTo>
                  <a:pt x="29" y="367"/>
                </a:lnTo>
                <a:lnTo>
                  <a:pt x="31" y="367"/>
                </a:lnTo>
                <a:lnTo>
                  <a:pt x="31" y="361"/>
                </a:lnTo>
                <a:lnTo>
                  <a:pt x="31" y="336"/>
                </a:lnTo>
                <a:lnTo>
                  <a:pt x="29" y="326"/>
                </a:lnTo>
                <a:lnTo>
                  <a:pt x="27" y="311"/>
                </a:lnTo>
                <a:lnTo>
                  <a:pt x="23" y="305"/>
                </a:lnTo>
                <a:lnTo>
                  <a:pt x="21" y="303"/>
                </a:lnTo>
                <a:lnTo>
                  <a:pt x="15" y="299"/>
                </a:lnTo>
                <a:lnTo>
                  <a:pt x="15" y="298"/>
                </a:lnTo>
                <a:lnTo>
                  <a:pt x="17" y="296"/>
                </a:lnTo>
                <a:lnTo>
                  <a:pt x="21" y="298"/>
                </a:lnTo>
                <a:lnTo>
                  <a:pt x="27" y="305"/>
                </a:lnTo>
                <a:lnTo>
                  <a:pt x="33" y="322"/>
                </a:lnTo>
                <a:lnTo>
                  <a:pt x="33" y="330"/>
                </a:lnTo>
                <a:lnTo>
                  <a:pt x="33" y="317"/>
                </a:lnTo>
                <a:lnTo>
                  <a:pt x="31" y="313"/>
                </a:lnTo>
                <a:lnTo>
                  <a:pt x="33" y="315"/>
                </a:lnTo>
                <a:lnTo>
                  <a:pt x="33" y="319"/>
                </a:lnTo>
                <a:lnTo>
                  <a:pt x="34" y="319"/>
                </a:lnTo>
                <a:lnTo>
                  <a:pt x="38" y="317"/>
                </a:lnTo>
                <a:lnTo>
                  <a:pt x="40" y="319"/>
                </a:lnTo>
                <a:lnTo>
                  <a:pt x="38" y="334"/>
                </a:lnTo>
                <a:lnTo>
                  <a:pt x="38" y="355"/>
                </a:lnTo>
                <a:lnTo>
                  <a:pt x="40" y="363"/>
                </a:lnTo>
                <a:lnTo>
                  <a:pt x="42" y="367"/>
                </a:lnTo>
                <a:lnTo>
                  <a:pt x="44" y="365"/>
                </a:lnTo>
                <a:lnTo>
                  <a:pt x="46" y="363"/>
                </a:lnTo>
                <a:lnTo>
                  <a:pt x="46" y="361"/>
                </a:lnTo>
                <a:lnTo>
                  <a:pt x="44" y="357"/>
                </a:lnTo>
                <a:lnTo>
                  <a:pt x="42" y="357"/>
                </a:lnTo>
                <a:lnTo>
                  <a:pt x="40" y="355"/>
                </a:lnTo>
                <a:lnTo>
                  <a:pt x="42" y="351"/>
                </a:lnTo>
                <a:lnTo>
                  <a:pt x="44" y="340"/>
                </a:lnTo>
                <a:lnTo>
                  <a:pt x="46" y="338"/>
                </a:lnTo>
                <a:lnTo>
                  <a:pt x="48" y="336"/>
                </a:lnTo>
                <a:lnTo>
                  <a:pt x="50" y="340"/>
                </a:lnTo>
                <a:lnTo>
                  <a:pt x="50" y="351"/>
                </a:lnTo>
                <a:lnTo>
                  <a:pt x="50" y="370"/>
                </a:lnTo>
                <a:lnTo>
                  <a:pt x="52" y="384"/>
                </a:lnTo>
                <a:lnTo>
                  <a:pt x="56" y="394"/>
                </a:lnTo>
                <a:lnTo>
                  <a:pt x="54" y="384"/>
                </a:lnTo>
                <a:lnTo>
                  <a:pt x="52" y="380"/>
                </a:lnTo>
                <a:lnTo>
                  <a:pt x="58" y="388"/>
                </a:lnTo>
                <a:lnTo>
                  <a:pt x="61" y="395"/>
                </a:lnTo>
                <a:lnTo>
                  <a:pt x="63" y="405"/>
                </a:lnTo>
                <a:lnTo>
                  <a:pt x="65" y="426"/>
                </a:lnTo>
                <a:lnTo>
                  <a:pt x="65" y="438"/>
                </a:lnTo>
                <a:lnTo>
                  <a:pt x="65" y="430"/>
                </a:lnTo>
                <a:lnTo>
                  <a:pt x="63" y="417"/>
                </a:lnTo>
                <a:lnTo>
                  <a:pt x="61" y="409"/>
                </a:lnTo>
                <a:lnTo>
                  <a:pt x="54" y="395"/>
                </a:lnTo>
                <a:lnTo>
                  <a:pt x="50" y="376"/>
                </a:lnTo>
                <a:lnTo>
                  <a:pt x="48" y="372"/>
                </a:lnTo>
                <a:lnTo>
                  <a:pt x="48" y="376"/>
                </a:lnTo>
                <a:lnTo>
                  <a:pt x="48" y="388"/>
                </a:lnTo>
                <a:lnTo>
                  <a:pt x="46" y="397"/>
                </a:lnTo>
                <a:lnTo>
                  <a:pt x="44" y="403"/>
                </a:lnTo>
                <a:lnTo>
                  <a:pt x="42" y="395"/>
                </a:lnTo>
                <a:lnTo>
                  <a:pt x="40" y="392"/>
                </a:lnTo>
                <a:lnTo>
                  <a:pt x="36" y="390"/>
                </a:lnTo>
                <a:lnTo>
                  <a:pt x="34" y="390"/>
                </a:lnTo>
                <a:lnTo>
                  <a:pt x="34" y="394"/>
                </a:lnTo>
                <a:lnTo>
                  <a:pt x="36" y="394"/>
                </a:lnTo>
                <a:lnTo>
                  <a:pt x="36" y="399"/>
                </a:lnTo>
                <a:lnTo>
                  <a:pt x="38" y="395"/>
                </a:lnTo>
                <a:lnTo>
                  <a:pt x="38" y="397"/>
                </a:lnTo>
                <a:lnTo>
                  <a:pt x="38" y="403"/>
                </a:lnTo>
                <a:lnTo>
                  <a:pt x="40" y="415"/>
                </a:lnTo>
                <a:lnTo>
                  <a:pt x="38" y="424"/>
                </a:lnTo>
                <a:lnTo>
                  <a:pt x="34" y="403"/>
                </a:lnTo>
                <a:lnTo>
                  <a:pt x="34" y="411"/>
                </a:lnTo>
                <a:lnTo>
                  <a:pt x="38" y="428"/>
                </a:lnTo>
                <a:lnTo>
                  <a:pt x="34" y="455"/>
                </a:lnTo>
                <a:lnTo>
                  <a:pt x="34" y="459"/>
                </a:lnTo>
                <a:lnTo>
                  <a:pt x="34" y="457"/>
                </a:lnTo>
                <a:lnTo>
                  <a:pt x="33" y="451"/>
                </a:lnTo>
                <a:lnTo>
                  <a:pt x="29" y="480"/>
                </a:lnTo>
                <a:lnTo>
                  <a:pt x="31" y="468"/>
                </a:lnTo>
                <a:lnTo>
                  <a:pt x="33" y="465"/>
                </a:lnTo>
                <a:lnTo>
                  <a:pt x="33" y="466"/>
                </a:lnTo>
                <a:lnTo>
                  <a:pt x="34" y="463"/>
                </a:lnTo>
                <a:lnTo>
                  <a:pt x="34" y="488"/>
                </a:lnTo>
                <a:lnTo>
                  <a:pt x="36" y="463"/>
                </a:lnTo>
                <a:lnTo>
                  <a:pt x="36" y="451"/>
                </a:lnTo>
                <a:lnTo>
                  <a:pt x="38" y="449"/>
                </a:lnTo>
                <a:lnTo>
                  <a:pt x="40" y="449"/>
                </a:lnTo>
                <a:lnTo>
                  <a:pt x="42" y="453"/>
                </a:lnTo>
                <a:lnTo>
                  <a:pt x="42" y="457"/>
                </a:lnTo>
                <a:lnTo>
                  <a:pt x="42" y="459"/>
                </a:lnTo>
                <a:lnTo>
                  <a:pt x="46" y="514"/>
                </a:lnTo>
                <a:lnTo>
                  <a:pt x="44" y="549"/>
                </a:lnTo>
                <a:lnTo>
                  <a:pt x="42" y="538"/>
                </a:lnTo>
                <a:lnTo>
                  <a:pt x="42" y="547"/>
                </a:lnTo>
                <a:lnTo>
                  <a:pt x="42" y="553"/>
                </a:lnTo>
                <a:lnTo>
                  <a:pt x="42" y="547"/>
                </a:lnTo>
                <a:lnTo>
                  <a:pt x="38" y="507"/>
                </a:lnTo>
                <a:lnTo>
                  <a:pt x="36" y="478"/>
                </a:lnTo>
                <a:lnTo>
                  <a:pt x="36" y="513"/>
                </a:lnTo>
                <a:lnTo>
                  <a:pt x="44" y="616"/>
                </a:lnTo>
                <a:lnTo>
                  <a:pt x="44" y="637"/>
                </a:lnTo>
                <a:lnTo>
                  <a:pt x="44" y="634"/>
                </a:lnTo>
                <a:lnTo>
                  <a:pt x="40" y="616"/>
                </a:lnTo>
                <a:lnTo>
                  <a:pt x="42" y="628"/>
                </a:lnTo>
                <a:lnTo>
                  <a:pt x="42" y="632"/>
                </a:lnTo>
                <a:lnTo>
                  <a:pt x="40" y="620"/>
                </a:lnTo>
                <a:lnTo>
                  <a:pt x="36" y="597"/>
                </a:lnTo>
                <a:lnTo>
                  <a:pt x="36" y="586"/>
                </a:lnTo>
                <a:lnTo>
                  <a:pt x="36" y="589"/>
                </a:lnTo>
                <a:lnTo>
                  <a:pt x="34" y="576"/>
                </a:lnTo>
                <a:lnTo>
                  <a:pt x="33" y="570"/>
                </a:lnTo>
                <a:lnTo>
                  <a:pt x="34" y="582"/>
                </a:lnTo>
                <a:lnTo>
                  <a:pt x="36" y="599"/>
                </a:lnTo>
                <a:lnTo>
                  <a:pt x="38" y="618"/>
                </a:lnTo>
                <a:lnTo>
                  <a:pt x="42" y="637"/>
                </a:lnTo>
                <a:lnTo>
                  <a:pt x="40" y="637"/>
                </a:lnTo>
                <a:lnTo>
                  <a:pt x="40" y="632"/>
                </a:lnTo>
                <a:lnTo>
                  <a:pt x="40" y="637"/>
                </a:lnTo>
                <a:lnTo>
                  <a:pt x="38" y="635"/>
                </a:lnTo>
                <a:lnTo>
                  <a:pt x="38" y="632"/>
                </a:lnTo>
                <a:lnTo>
                  <a:pt x="36" y="616"/>
                </a:lnTo>
                <a:lnTo>
                  <a:pt x="34" y="599"/>
                </a:lnTo>
                <a:lnTo>
                  <a:pt x="36" y="605"/>
                </a:lnTo>
                <a:lnTo>
                  <a:pt x="36" y="610"/>
                </a:lnTo>
                <a:lnTo>
                  <a:pt x="34" y="605"/>
                </a:lnTo>
                <a:lnTo>
                  <a:pt x="36" y="620"/>
                </a:lnTo>
                <a:lnTo>
                  <a:pt x="38" y="635"/>
                </a:lnTo>
                <a:lnTo>
                  <a:pt x="34" y="634"/>
                </a:lnTo>
                <a:lnTo>
                  <a:pt x="33" y="620"/>
                </a:lnTo>
                <a:lnTo>
                  <a:pt x="29" y="589"/>
                </a:lnTo>
                <a:lnTo>
                  <a:pt x="33" y="624"/>
                </a:lnTo>
                <a:lnTo>
                  <a:pt x="29" y="591"/>
                </a:lnTo>
                <a:lnTo>
                  <a:pt x="31" y="610"/>
                </a:lnTo>
                <a:lnTo>
                  <a:pt x="29" y="605"/>
                </a:lnTo>
                <a:lnTo>
                  <a:pt x="31" y="616"/>
                </a:lnTo>
                <a:lnTo>
                  <a:pt x="33" y="634"/>
                </a:lnTo>
                <a:lnTo>
                  <a:pt x="31" y="634"/>
                </a:lnTo>
                <a:lnTo>
                  <a:pt x="29" y="635"/>
                </a:lnTo>
                <a:lnTo>
                  <a:pt x="29" y="637"/>
                </a:lnTo>
                <a:lnTo>
                  <a:pt x="33" y="643"/>
                </a:lnTo>
                <a:lnTo>
                  <a:pt x="34" y="651"/>
                </a:lnTo>
                <a:lnTo>
                  <a:pt x="33" y="655"/>
                </a:lnTo>
                <a:lnTo>
                  <a:pt x="29" y="655"/>
                </a:lnTo>
                <a:lnTo>
                  <a:pt x="21" y="647"/>
                </a:lnTo>
                <a:lnTo>
                  <a:pt x="15" y="643"/>
                </a:lnTo>
                <a:lnTo>
                  <a:pt x="13" y="645"/>
                </a:lnTo>
                <a:lnTo>
                  <a:pt x="8" y="618"/>
                </a:lnTo>
                <a:lnTo>
                  <a:pt x="10" y="618"/>
                </a:lnTo>
                <a:lnTo>
                  <a:pt x="13" y="614"/>
                </a:lnTo>
                <a:lnTo>
                  <a:pt x="17" y="610"/>
                </a:lnTo>
                <a:lnTo>
                  <a:pt x="13" y="601"/>
                </a:lnTo>
                <a:lnTo>
                  <a:pt x="10" y="607"/>
                </a:lnTo>
                <a:lnTo>
                  <a:pt x="8" y="616"/>
                </a:lnTo>
                <a:lnTo>
                  <a:pt x="0" y="582"/>
                </a:lnTo>
                <a:lnTo>
                  <a:pt x="0" y="584"/>
                </a:lnTo>
                <a:lnTo>
                  <a:pt x="8" y="626"/>
                </a:lnTo>
                <a:lnTo>
                  <a:pt x="10" y="630"/>
                </a:lnTo>
                <a:lnTo>
                  <a:pt x="8" y="632"/>
                </a:lnTo>
                <a:lnTo>
                  <a:pt x="2" y="605"/>
                </a:lnTo>
                <a:lnTo>
                  <a:pt x="6" y="626"/>
                </a:lnTo>
                <a:lnTo>
                  <a:pt x="6" y="637"/>
                </a:lnTo>
                <a:lnTo>
                  <a:pt x="6" y="635"/>
                </a:lnTo>
                <a:lnTo>
                  <a:pt x="4" y="634"/>
                </a:lnTo>
                <a:lnTo>
                  <a:pt x="0" y="632"/>
                </a:lnTo>
                <a:lnTo>
                  <a:pt x="0" y="635"/>
                </a:lnTo>
                <a:lnTo>
                  <a:pt x="4" y="641"/>
                </a:lnTo>
                <a:lnTo>
                  <a:pt x="4" y="643"/>
                </a:lnTo>
                <a:lnTo>
                  <a:pt x="2" y="649"/>
                </a:lnTo>
                <a:lnTo>
                  <a:pt x="0" y="649"/>
                </a:lnTo>
                <a:lnTo>
                  <a:pt x="0" y="653"/>
                </a:lnTo>
                <a:lnTo>
                  <a:pt x="0" y="655"/>
                </a:lnTo>
                <a:lnTo>
                  <a:pt x="0" y="1148"/>
                </a:lnTo>
                <a:lnTo>
                  <a:pt x="1542" y="1148"/>
                </a:lnTo>
                <a:lnTo>
                  <a:pt x="1532" y="1135"/>
                </a:lnTo>
                <a:lnTo>
                  <a:pt x="1530" y="1131"/>
                </a:lnTo>
                <a:lnTo>
                  <a:pt x="1530" y="1123"/>
                </a:lnTo>
                <a:lnTo>
                  <a:pt x="1532" y="1117"/>
                </a:lnTo>
                <a:lnTo>
                  <a:pt x="1536" y="1117"/>
                </a:lnTo>
                <a:lnTo>
                  <a:pt x="1542" y="1121"/>
                </a:lnTo>
                <a:lnTo>
                  <a:pt x="1549" y="1129"/>
                </a:lnTo>
                <a:lnTo>
                  <a:pt x="1553" y="1135"/>
                </a:lnTo>
                <a:lnTo>
                  <a:pt x="1555" y="1138"/>
                </a:lnTo>
                <a:lnTo>
                  <a:pt x="1555" y="1148"/>
                </a:lnTo>
                <a:lnTo>
                  <a:pt x="1570" y="1148"/>
                </a:lnTo>
                <a:lnTo>
                  <a:pt x="1565" y="1138"/>
                </a:lnTo>
                <a:lnTo>
                  <a:pt x="1561" y="1123"/>
                </a:lnTo>
                <a:lnTo>
                  <a:pt x="1563" y="1119"/>
                </a:lnTo>
                <a:lnTo>
                  <a:pt x="1565" y="1115"/>
                </a:lnTo>
                <a:lnTo>
                  <a:pt x="1563" y="1114"/>
                </a:lnTo>
                <a:lnTo>
                  <a:pt x="1561" y="1115"/>
                </a:lnTo>
                <a:lnTo>
                  <a:pt x="1561" y="1112"/>
                </a:lnTo>
                <a:lnTo>
                  <a:pt x="1561" y="1104"/>
                </a:lnTo>
                <a:lnTo>
                  <a:pt x="1565" y="1104"/>
                </a:lnTo>
                <a:lnTo>
                  <a:pt x="1563" y="1098"/>
                </a:lnTo>
                <a:lnTo>
                  <a:pt x="1561" y="1094"/>
                </a:lnTo>
                <a:lnTo>
                  <a:pt x="1557" y="1083"/>
                </a:lnTo>
                <a:lnTo>
                  <a:pt x="1561" y="1079"/>
                </a:lnTo>
                <a:lnTo>
                  <a:pt x="1557" y="1079"/>
                </a:lnTo>
                <a:lnTo>
                  <a:pt x="1557" y="1077"/>
                </a:lnTo>
                <a:lnTo>
                  <a:pt x="1559" y="1077"/>
                </a:lnTo>
                <a:lnTo>
                  <a:pt x="1561" y="1075"/>
                </a:lnTo>
                <a:lnTo>
                  <a:pt x="1561" y="1073"/>
                </a:lnTo>
                <a:lnTo>
                  <a:pt x="1561" y="1075"/>
                </a:lnTo>
                <a:lnTo>
                  <a:pt x="1561" y="1073"/>
                </a:lnTo>
                <a:lnTo>
                  <a:pt x="1559" y="1073"/>
                </a:lnTo>
                <a:lnTo>
                  <a:pt x="1557" y="1073"/>
                </a:lnTo>
                <a:lnTo>
                  <a:pt x="1557" y="1071"/>
                </a:lnTo>
                <a:lnTo>
                  <a:pt x="1555" y="1075"/>
                </a:lnTo>
                <a:lnTo>
                  <a:pt x="1553" y="1077"/>
                </a:lnTo>
                <a:lnTo>
                  <a:pt x="1551" y="1079"/>
                </a:lnTo>
                <a:lnTo>
                  <a:pt x="1553" y="1069"/>
                </a:lnTo>
                <a:lnTo>
                  <a:pt x="1555" y="1066"/>
                </a:lnTo>
                <a:lnTo>
                  <a:pt x="1559" y="1062"/>
                </a:lnTo>
                <a:lnTo>
                  <a:pt x="1557" y="1056"/>
                </a:lnTo>
                <a:lnTo>
                  <a:pt x="1555" y="1048"/>
                </a:lnTo>
                <a:lnTo>
                  <a:pt x="1555" y="1033"/>
                </a:lnTo>
                <a:lnTo>
                  <a:pt x="1553" y="1037"/>
                </a:lnTo>
                <a:lnTo>
                  <a:pt x="1555" y="1031"/>
                </a:lnTo>
                <a:lnTo>
                  <a:pt x="1563" y="1025"/>
                </a:lnTo>
                <a:lnTo>
                  <a:pt x="1565" y="1021"/>
                </a:lnTo>
                <a:lnTo>
                  <a:pt x="1565" y="1019"/>
                </a:lnTo>
                <a:lnTo>
                  <a:pt x="1555" y="1018"/>
                </a:lnTo>
                <a:lnTo>
                  <a:pt x="1557" y="1016"/>
                </a:lnTo>
                <a:lnTo>
                  <a:pt x="1557" y="1014"/>
                </a:lnTo>
                <a:lnTo>
                  <a:pt x="1555" y="1012"/>
                </a:lnTo>
                <a:lnTo>
                  <a:pt x="1553" y="1008"/>
                </a:lnTo>
                <a:lnTo>
                  <a:pt x="1553" y="1004"/>
                </a:lnTo>
                <a:lnTo>
                  <a:pt x="1551" y="1006"/>
                </a:lnTo>
                <a:lnTo>
                  <a:pt x="1551" y="1010"/>
                </a:lnTo>
                <a:lnTo>
                  <a:pt x="1549" y="1016"/>
                </a:lnTo>
                <a:lnTo>
                  <a:pt x="1547" y="1002"/>
                </a:lnTo>
                <a:lnTo>
                  <a:pt x="1555" y="977"/>
                </a:lnTo>
                <a:lnTo>
                  <a:pt x="1559" y="962"/>
                </a:lnTo>
                <a:lnTo>
                  <a:pt x="1582" y="960"/>
                </a:lnTo>
                <a:lnTo>
                  <a:pt x="1624" y="956"/>
                </a:lnTo>
                <a:lnTo>
                  <a:pt x="1624" y="954"/>
                </a:lnTo>
                <a:lnTo>
                  <a:pt x="1622" y="954"/>
                </a:lnTo>
                <a:lnTo>
                  <a:pt x="1617" y="954"/>
                </a:lnTo>
                <a:lnTo>
                  <a:pt x="1609" y="956"/>
                </a:lnTo>
                <a:lnTo>
                  <a:pt x="1594" y="958"/>
                </a:lnTo>
                <a:lnTo>
                  <a:pt x="1592" y="958"/>
                </a:lnTo>
                <a:lnTo>
                  <a:pt x="1590" y="956"/>
                </a:lnTo>
                <a:lnTo>
                  <a:pt x="1588" y="956"/>
                </a:lnTo>
                <a:lnTo>
                  <a:pt x="1574" y="958"/>
                </a:lnTo>
                <a:lnTo>
                  <a:pt x="1563" y="960"/>
                </a:lnTo>
                <a:lnTo>
                  <a:pt x="1559" y="958"/>
                </a:lnTo>
                <a:lnTo>
                  <a:pt x="1561" y="935"/>
                </a:lnTo>
                <a:lnTo>
                  <a:pt x="1561" y="925"/>
                </a:lnTo>
                <a:lnTo>
                  <a:pt x="1563" y="916"/>
                </a:lnTo>
                <a:lnTo>
                  <a:pt x="1565" y="904"/>
                </a:lnTo>
                <a:lnTo>
                  <a:pt x="1561" y="898"/>
                </a:lnTo>
                <a:lnTo>
                  <a:pt x="1561" y="900"/>
                </a:lnTo>
                <a:lnTo>
                  <a:pt x="1559" y="906"/>
                </a:lnTo>
                <a:lnTo>
                  <a:pt x="1557" y="929"/>
                </a:lnTo>
                <a:lnTo>
                  <a:pt x="1557" y="950"/>
                </a:lnTo>
                <a:lnTo>
                  <a:pt x="1542" y="946"/>
                </a:lnTo>
                <a:lnTo>
                  <a:pt x="1536" y="946"/>
                </a:lnTo>
                <a:lnTo>
                  <a:pt x="1538" y="946"/>
                </a:lnTo>
                <a:lnTo>
                  <a:pt x="1536" y="946"/>
                </a:lnTo>
                <a:lnTo>
                  <a:pt x="1534" y="946"/>
                </a:lnTo>
                <a:lnTo>
                  <a:pt x="1536" y="941"/>
                </a:lnTo>
                <a:lnTo>
                  <a:pt x="1536" y="939"/>
                </a:lnTo>
                <a:lnTo>
                  <a:pt x="1536" y="937"/>
                </a:lnTo>
                <a:lnTo>
                  <a:pt x="1534" y="937"/>
                </a:lnTo>
                <a:lnTo>
                  <a:pt x="1532" y="939"/>
                </a:lnTo>
                <a:lnTo>
                  <a:pt x="1532" y="937"/>
                </a:lnTo>
                <a:lnTo>
                  <a:pt x="1536" y="935"/>
                </a:lnTo>
                <a:lnTo>
                  <a:pt x="1536" y="933"/>
                </a:lnTo>
                <a:lnTo>
                  <a:pt x="1536" y="931"/>
                </a:lnTo>
                <a:lnTo>
                  <a:pt x="1540" y="929"/>
                </a:lnTo>
                <a:lnTo>
                  <a:pt x="1536" y="927"/>
                </a:lnTo>
                <a:lnTo>
                  <a:pt x="1540" y="925"/>
                </a:lnTo>
                <a:lnTo>
                  <a:pt x="1536" y="923"/>
                </a:lnTo>
                <a:lnTo>
                  <a:pt x="1538" y="922"/>
                </a:lnTo>
                <a:lnTo>
                  <a:pt x="1538" y="920"/>
                </a:lnTo>
                <a:lnTo>
                  <a:pt x="1538" y="916"/>
                </a:lnTo>
                <a:lnTo>
                  <a:pt x="1538" y="918"/>
                </a:lnTo>
                <a:lnTo>
                  <a:pt x="1538" y="916"/>
                </a:lnTo>
                <a:lnTo>
                  <a:pt x="1540" y="914"/>
                </a:lnTo>
                <a:lnTo>
                  <a:pt x="1540" y="910"/>
                </a:lnTo>
                <a:lnTo>
                  <a:pt x="1538" y="908"/>
                </a:lnTo>
                <a:lnTo>
                  <a:pt x="1536" y="910"/>
                </a:lnTo>
                <a:lnTo>
                  <a:pt x="1538" y="910"/>
                </a:lnTo>
                <a:lnTo>
                  <a:pt x="1536" y="914"/>
                </a:lnTo>
                <a:lnTo>
                  <a:pt x="1534" y="914"/>
                </a:lnTo>
                <a:lnTo>
                  <a:pt x="1530" y="914"/>
                </a:lnTo>
                <a:lnTo>
                  <a:pt x="1532" y="912"/>
                </a:lnTo>
                <a:lnTo>
                  <a:pt x="1530" y="912"/>
                </a:lnTo>
                <a:lnTo>
                  <a:pt x="1530" y="906"/>
                </a:lnTo>
                <a:lnTo>
                  <a:pt x="1530" y="902"/>
                </a:lnTo>
                <a:lnTo>
                  <a:pt x="1532" y="898"/>
                </a:lnTo>
                <a:lnTo>
                  <a:pt x="1530" y="898"/>
                </a:lnTo>
                <a:lnTo>
                  <a:pt x="1534" y="895"/>
                </a:lnTo>
                <a:lnTo>
                  <a:pt x="1534" y="891"/>
                </a:lnTo>
                <a:lnTo>
                  <a:pt x="1528" y="897"/>
                </a:lnTo>
                <a:lnTo>
                  <a:pt x="1530" y="891"/>
                </a:lnTo>
                <a:lnTo>
                  <a:pt x="1532" y="883"/>
                </a:lnTo>
                <a:lnTo>
                  <a:pt x="1530" y="883"/>
                </a:lnTo>
                <a:lnTo>
                  <a:pt x="1530" y="881"/>
                </a:lnTo>
                <a:lnTo>
                  <a:pt x="1530" y="879"/>
                </a:lnTo>
                <a:lnTo>
                  <a:pt x="1532" y="874"/>
                </a:lnTo>
                <a:lnTo>
                  <a:pt x="1536" y="864"/>
                </a:lnTo>
                <a:lnTo>
                  <a:pt x="1540" y="862"/>
                </a:lnTo>
                <a:lnTo>
                  <a:pt x="1544" y="862"/>
                </a:lnTo>
                <a:lnTo>
                  <a:pt x="1546" y="860"/>
                </a:lnTo>
                <a:lnTo>
                  <a:pt x="1538" y="856"/>
                </a:lnTo>
                <a:lnTo>
                  <a:pt x="1536" y="852"/>
                </a:lnTo>
                <a:lnTo>
                  <a:pt x="1540" y="845"/>
                </a:lnTo>
                <a:lnTo>
                  <a:pt x="1540" y="843"/>
                </a:lnTo>
                <a:lnTo>
                  <a:pt x="1538" y="843"/>
                </a:lnTo>
                <a:lnTo>
                  <a:pt x="1532" y="847"/>
                </a:lnTo>
                <a:lnTo>
                  <a:pt x="1528" y="841"/>
                </a:lnTo>
                <a:lnTo>
                  <a:pt x="1530" y="839"/>
                </a:lnTo>
                <a:lnTo>
                  <a:pt x="1534" y="837"/>
                </a:lnTo>
                <a:lnTo>
                  <a:pt x="1532" y="835"/>
                </a:lnTo>
                <a:lnTo>
                  <a:pt x="1526" y="831"/>
                </a:lnTo>
                <a:lnTo>
                  <a:pt x="1522" y="829"/>
                </a:lnTo>
                <a:lnTo>
                  <a:pt x="1524" y="824"/>
                </a:lnTo>
                <a:lnTo>
                  <a:pt x="1526" y="822"/>
                </a:lnTo>
                <a:lnTo>
                  <a:pt x="1530" y="822"/>
                </a:lnTo>
                <a:lnTo>
                  <a:pt x="1532" y="824"/>
                </a:lnTo>
                <a:lnTo>
                  <a:pt x="1534" y="827"/>
                </a:lnTo>
                <a:lnTo>
                  <a:pt x="1536" y="826"/>
                </a:lnTo>
                <a:lnTo>
                  <a:pt x="1532" y="820"/>
                </a:lnTo>
                <a:lnTo>
                  <a:pt x="1532" y="818"/>
                </a:lnTo>
                <a:lnTo>
                  <a:pt x="1530" y="814"/>
                </a:lnTo>
                <a:lnTo>
                  <a:pt x="1530" y="812"/>
                </a:lnTo>
                <a:lnTo>
                  <a:pt x="1532" y="812"/>
                </a:lnTo>
                <a:lnTo>
                  <a:pt x="1534" y="810"/>
                </a:lnTo>
                <a:lnTo>
                  <a:pt x="1534" y="808"/>
                </a:lnTo>
                <a:lnTo>
                  <a:pt x="1532" y="806"/>
                </a:lnTo>
                <a:lnTo>
                  <a:pt x="1528" y="806"/>
                </a:lnTo>
                <a:lnTo>
                  <a:pt x="1530" y="801"/>
                </a:lnTo>
                <a:lnTo>
                  <a:pt x="1532" y="799"/>
                </a:lnTo>
                <a:lnTo>
                  <a:pt x="1536" y="799"/>
                </a:lnTo>
                <a:lnTo>
                  <a:pt x="1544" y="797"/>
                </a:lnTo>
                <a:lnTo>
                  <a:pt x="1547" y="795"/>
                </a:lnTo>
                <a:lnTo>
                  <a:pt x="1549" y="793"/>
                </a:lnTo>
                <a:lnTo>
                  <a:pt x="1546" y="781"/>
                </a:lnTo>
                <a:lnTo>
                  <a:pt x="1546" y="774"/>
                </a:lnTo>
                <a:lnTo>
                  <a:pt x="1547" y="774"/>
                </a:lnTo>
                <a:lnTo>
                  <a:pt x="1551" y="774"/>
                </a:lnTo>
                <a:lnTo>
                  <a:pt x="1557" y="770"/>
                </a:lnTo>
                <a:lnTo>
                  <a:pt x="1563" y="762"/>
                </a:lnTo>
                <a:lnTo>
                  <a:pt x="1565" y="758"/>
                </a:lnTo>
                <a:lnTo>
                  <a:pt x="1563" y="760"/>
                </a:lnTo>
                <a:lnTo>
                  <a:pt x="1559" y="758"/>
                </a:lnTo>
                <a:lnTo>
                  <a:pt x="1551" y="753"/>
                </a:lnTo>
                <a:lnTo>
                  <a:pt x="1557" y="737"/>
                </a:lnTo>
                <a:lnTo>
                  <a:pt x="1561" y="728"/>
                </a:lnTo>
                <a:lnTo>
                  <a:pt x="1563" y="722"/>
                </a:lnTo>
                <a:lnTo>
                  <a:pt x="1565" y="722"/>
                </a:lnTo>
                <a:lnTo>
                  <a:pt x="1572" y="720"/>
                </a:lnTo>
                <a:lnTo>
                  <a:pt x="1574" y="720"/>
                </a:lnTo>
                <a:lnTo>
                  <a:pt x="1574" y="716"/>
                </a:lnTo>
                <a:lnTo>
                  <a:pt x="1572" y="708"/>
                </a:lnTo>
                <a:lnTo>
                  <a:pt x="1567" y="699"/>
                </a:lnTo>
                <a:lnTo>
                  <a:pt x="1567" y="714"/>
                </a:lnTo>
                <a:lnTo>
                  <a:pt x="1565" y="718"/>
                </a:lnTo>
                <a:lnTo>
                  <a:pt x="1563" y="705"/>
                </a:lnTo>
                <a:lnTo>
                  <a:pt x="1563" y="697"/>
                </a:lnTo>
                <a:lnTo>
                  <a:pt x="1563" y="691"/>
                </a:lnTo>
                <a:lnTo>
                  <a:pt x="1567" y="682"/>
                </a:lnTo>
                <a:lnTo>
                  <a:pt x="1572" y="685"/>
                </a:lnTo>
                <a:lnTo>
                  <a:pt x="1576" y="687"/>
                </a:lnTo>
                <a:lnTo>
                  <a:pt x="1580" y="687"/>
                </a:lnTo>
                <a:lnTo>
                  <a:pt x="1586" y="683"/>
                </a:lnTo>
                <a:lnTo>
                  <a:pt x="1588" y="678"/>
                </a:lnTo>
                <a:lnTo>
                  <a:pt x="1586" y="672"/>
                </a:lnTo>
                <a:lnTo>
                  <a:pt x="1576" y="660"/>
                </a:lnTo>
                <a:lnTo>
                  <a:pt x="1574" y="657"/>
                </a:lnTo>
                <a:lnTo>
                  <a:pt x="1580" y="658"/>
                </a:lnTo>
                <a:lnTo>
                  <a:pt x="1586" y="664"/>
                </a:lnTo>
                <a:lnTo>
                  <a:pt x="1590" y="670"/>
                </a:lnTo>
                <a:lnTo>
                  <a:pt x="1592" y="672"/>
                </a:lnTo>
                <a:lnTo>
                  <a:pt x="1594" y="670"/>
                </a:lnTo>
                <a:lnTo>
                  <a:pt x="1597" y="666"/>
                </a:lnTo>
                <a:lnTo>
                  <a:pt x="1603" y="662"/>
                </a:lnTo>
                <a:lnTo>
                  <a:pt x="1605" y="658"/>
                </a:lnTo>
                <a:lnTo>
                  <a:pt x="1605" y="657"/>
                </a:lnTo>
                <a:lnTo>
                  <a:pt x="1601" y="653"/>
                </a:lnTo>
                <a:lnTo>
                  <a:pt x="1597" y="649"/>
                </a:lnTo>
                <a:lnTo>
                  <a:pt x="1595" y="649"/>
                </a:lnTo>
                <a:lnTo>
                  <a:pt x="1594" y="651"/>
                </a:lnTo>
                <a:lnTo>
                  <a:pt x="1592" y="651"/>
                </a:lnTo>
                <a:lnTo>
                  <a:pt x="1588" y="649"/>
                </a:lnTo>
                <a:lnTo>
                  <a:pt x="1580" y="637"/>
                </a:lnTo>
                <a:lnTo>
                  <a:pt x="1580" y="634"/>
                </a:lnTo>
                <a:lnTo>
                  <a:pt x="1582" y="628"/>
                </a:lnTo>
                <a:lnTo>
                  <a:pt x="1588" y="626"/>
                </a:lnTo>
                <a:lnTo>
                  <a:pt x="1590" y="626"/>
                </a:lnTo>
                <a:lnTo>
                  <a:pt x="1594" y="626"/>
                </a:lnTo>
                <a:lnTo>
                  <a:pt x="1599" y="622"/>
                </a:lnTo>
                <a:lnTo>
                  <a:pt x="1613" y="609"/>
                </a:lnTo>
                <a:lnTo>
                  <a:pt x="1617" y="603"/>
                </a:lnTo>
                <a:lnTo>
                  <a:pt x="1615" y="597"/>
                </a:lnTo>
                <a:lnTo>
                  <a:pt x="1611" y="591"/>
                </a:lnTo>
                <a:lnTo>
                  <a:pt x="1607" y="587"/>
                </a:lnTo>
                <a:lnTo>
                  <a:pt x="1605" y="587"/>
                </a:lnTo>
                <a:lnTo>
                  <a:pt x="1607" y="576"/>
                </a:lnTo>
                <a:lnTo>
                  <a:pt x="1605" y="561"/>
                </a:lnTo>
                <a:lnTo>
                  <a:pt x="1607" y="553"/>
                </a:lnTo>
                <a:lnTo>
                  <a:pt x="1611" y="545"/>
                </a:lnTo>
                <a:lnTo>
                  <a:pt x="1613" y="538"/>
                </a:lnTo>
                <a:lnTo>
                  <a:pt x="1613" y="534"/>
                </a:lnTo>
                <a:lnTo>
                  <a:pt x="1613" y="528"/>
                </a:lnTo>
                <a:lnTo>
                  <a:pt x="1611" y="522"/>
                </a:lnTo>
                <a:lnTo>
                  <a:pt x="1609" y="520"/>
                </a:lnTo>
                <a:lnTo>
                  <a:pt x="1605" y="520"/>
                </a:lnTo>
                <a:lnTo>
                  <a:pt x="1601" y="522"/>
                </a:lnTo>
                <a:lnTo>
                  <a:pt x="1597" y="522"/>
                </a:lnTo>
                <a:lnTo>
                  <a:pt x="1595" y="518"/>
                </a:lnTo>
                <a:lnTo>
                  <a:pt x="1595" y="513"/>
                </a:lnTo>
                <a:lnTo>
                  <a:pt x="1595" y="509"/>
                </a:lnTo>
                <a:lnTo>
                  <a:pt x="1597" y="503"/>
                </a:lnTo>
                <a:lnTo>
                  <a:pt x="1594" y="493"/>
                </a:lnTo>
                <a:lnTo>
                  <a:pt x="1590" y="490"/>
                </a:lnTo>
                <a:lnTo>
                  <a:pt x="1584" y="490"/>
                </a:lnTo>
                <a:lnTo>
                  <a:pt x="1584" y="491"/>
                </a:lnTo>
                <a:lnTo>
                  <a:pt x="1582" y="495"/>
                </a:lnTo>
                <a:lnTo>
                  <a:pt x="1580" y="507"/>
                </a:lnTo>
                <a:lnTo>
                  <a:pt x="1576" y="518"/>
                </a:lnTo>
                <a:lnTo>
                  <a:pt x="1576" y="522"/>
                </a:lnTo>
                <a:lnTo>
                  <a:pt x="1578" y="526"/>
                </a:lnTo>
                <a:lnTo>
                  <a:pt x="1586" y="528"/>
                </a:lnTo>
                <a:lnTo>
                  <a:pt x="1592" y="532"/>
                </a:lnTo>
                <a:lnTo>
                  <a:pt x="1592" y="536"/>
                </a:lnTo>
                <a:lnTo>
                  <a:pt x="1592" y="541"/>
                </a:lnTo>
                <a:lnTo>
                  <a:pt x="1588" y="539"/>
                </a:lnTo>
                <a:lnTo>
                  <a:pt x="1588" y="541"/>
                </a:lnTo>
                <a:lnTo>
                  <a:pt x="1590" y="543"/>
                </a:lnTo>
                <a:lnTo>
                  <a:pt x="1588" y="545"/>
                </a:lnTo>
                <a:lnTo>
                  <a:pt x="1586" y="545"/>
                </a:lnTo>
                <a:lnTo>
                  <a:pt x="1588" y="547"/>
                </a:lnTo>
                <a:lnTo>
                  <a:pt x="1588" y="549"/>
                </a:lnTo>
                <a:lnTo>
                  <a:pt x="1584" y="547"/>
                </a:lnTo>
                <a:lnTo>
                  <a:pt x="1586" y="551"/>
                </a:lnTo>
                <a:lnTo>
                  <a:pt x="1586" y="553"/>
                </a:lnTo>
                <a:lnTo>
                  <a:pt x="1582" y="551"/>
                </a:lnTo>
                <a:lnTo>
                  <a:pt x="1582" y="549"/>
                </a:lnTo>
                <a:lnTo>
                  <a:pt x="1582" y="545"/>
                </a:lnTo>
                <a:lnTo>
                  <a:pt x="1582" y="543"/>
                </a:lnTo>
                <a:lnTo>
                  <a:pt x="1580" y="543"/>
                </a:lnTo>
                <a:lnTo>
                  <a:pt x="1580" y="545"/>
                </a:lnTo>
                <a:lnTo>
                  <a:pt x="1578" y="547"/>
                </a:lnTo>
                <a:lnTo>
                  <a:pt x="1576" y="549"/>
                </a:lnTo>
                <a:lnTo>
                  <a:pt x="1578" y="551"/>
                </a:lnTo>
                <a:lnTo>
                  <a:pt x="1580" y="553"/>
                </a:lnTo>
                <a:lnTo>
                  <a:pt x="1582" y="555"/>
                </a:lnTo>
                <a:lnTo>
                  <a:pt x="1582" y="557"/>
                </a:lnTo>
                <a:lnTo>
                  <a:pt x="1580" y="557"/>
                </a:lnTo>
                <a:lnTo>
                  <a:pt x="1578" y="555"/>
                </a:lnTo>
                <a:lnTo>
                  <a:pt x="1576" y="551"/>
                </a:lnTo>
                <a:lnTo>
                  <a:pt x="1572" y="547"/>
                </a:lnTo>
                <a:lnTo>
                  <a:pt x="1572" y="549"/>
                </a:lnTo>
                <a:lnTo>
                  <a:pt x="1576" y="553"/>
                </a:lnTo>
                <a:lnTo>
                  <a:pt x="1576" y="557"/>
                </a:lnTo>
                <a:lnTo>
                  <a:pt x="1569" y="559"/>
                </a:lnTo>
                <a:lnTo>
                  <a:pt x="1565" y="561"/>
                </a:lnTo>
                <a:lnTo>
                  <a:pt x="1563" y="549"/>
                </a:lnTo>
                <a:lnTo>
                  <a:pt x="1565" y="541"/>
                </a:lnTo>
                <a:lnTo>
                  <a:pt x="1565" y="526"/>
                </a:lnTo>
                <a:lnTo>
                  <a:pt x="1565" y="522"/>
                </a:lnTo>
                <a:lnTo>
                  <a:pt x="1563" y="522"/>
                </a:lnTo>
                <a:lnTo>
                  <a:pt x="1561" y="530"/>
                </a:lnTo>
                <a:lnTo>
                  <a:pt x="1561" y="536"/>
                </a:lnTo>
                <a:lnTo>
                  <a:pt x="1561" y="547"/>
                </a:lnTo>
                <a:lnTo>
                  <a:pt x="1561" y="555"/>
                </a:lnTo>
                <a:lnTo>
                  <a:pt x="1561" y="557"/>
                </a:lnTo>
                <a:lnTo>
                  <a:pt x="1559" y="557"/>
                </a:lnTo>
                <a:lnTo>
                  <a:pt x="1557" y="549"/>
                </a:lnTo>
                <a:lnTo>
                  <a:pt x="1557" y="545"/>
                </a:lnTo>
                <a:lnTo>
                  <a:pt x="1557" y="547"/>
                </a:lnTo>
                <a:lnTo>
                  <a:pt x="1555" y="553"/>
                </a:lnTo>
                <a:lnTo>
                  <a:pt x="1559" y="559"/>
                </a:lnTo>
                <a:lnTo>
                  <a:pt x="1561" y="572"/>
                </a:lnTo>
                <a:lnTo>
                  <a:pt x="1555" y="553"/>
                </a:lnTo>
                <a:lnTo>
                  <a:pt x="1551" y="534"/>
                </a:lnTo>
                <a:lnTo>
                  <a:pt x="1549" y="520"/>
                </a:lnTo>
                <a:lnTo>
                  <a:pt x="1547" y="511"/>
                </a:lnTo>
                <a:lnTo>
                  <a:pt x="1547" y="499"/>
                </a:lnTo>
                <a:lnTo>
                  <a:pt x="1546" y="488"/>
                </a:lnTo>
                <a:lnTo>
                  <a:pt x="1546" y="503"/>
                </a:lnTo>
                <a:lnTo>
                  <a:pt x="1546" y="499"/>
                </a:lnTo>
                <a:lnTo>
                  <a:pt x="1546" y="484"/>
                </a:lnTo>
                <a:lnTo>
                  <a:pt x="1546" y="486"/>
                </a:lnTo>
                <a:lnTo>
                  <a:pt x="1544" y="484"/>
                </a:lnTo>
                <a:lnTo>
                  <a:pt x="1544" y="478"/>
                </a:lnTo>
                <a:lnTo>
                  <a:pt x="1544" y="482"/>
                </a:lnTo>
                <a:lnTo>
                  <a:pt x="1542" y="461"/>
                </a:lnTo>
                <a:lnTo>
                  <a:pt x="1542" y="459"/>
                </a:lnTo>
                <a:lnTo>
                  <a:pt x="1540" y="461"/>
                </a:lnTo>
                <a:lnTo>
                  <a:pt x="1540" y="463"/>
                </a:lnTo>
                <a:lnTo>
                  <a:pt x="1540" y="468"/>
                </a:lnTo>
                <a:lnTo>
                  <a:pt x="1540" y="461"/>
                </a:lnTo>
                <a:lnTo>
                  <a:pt x="1540" y="453"/>
                </a:lnTo>
                <a:lnTo>
                  <a:pt x="1538" y="442"/>
                </a:lnTo>
                <a:lnTo>
                  <a:pt x="1538" y="438"/>
                </a:lnTo>
                <a:lnTo>
                  <a:pt x="1536" y="434"/>
                </a:lnTo>
                <a:lnTo>
                  <a:pt x="1536" y="438"/>
                </a:lnTo>
                <a:lnTo>
                  <a:pt x="1534" y="453"/>
                </a:lnTo>
                <a:lnTo>
                  <a:pt x="1534" y="466"/>
                </a:lnTo>
                <a:lnTo>
                  <a:pt x="1534" y="482"/>
                </a:lnTo>
                <a:lnTo>
                  <a:pt x="1534" y="486"/>
                </a:lnTo>
                <a:lnTo>
                  <a:pt x="1536" y="472"/>
                </a:lnTo>
                <a:lnTo>
                  <a:pt x="1538" y="465"/>
                </a:lnTo>
                <a:lnTo>
                  <a:pt x="1538" y="472"/>
                </a:lnTo>
                <a:lnTo>
                  <a:pt x="1538" y="480"/>
                </a:lnTo>
                <a:lnTo>
                  <a:pt x="1540" y="476"/>
                </a:lnTo>
                <a:lnTo>
                  <a:pt x="1540" y="478"/>
                </a:lnTo>
                <a:lnTo>
                  <a:pt x="1540" y="486"/>
                </a:lnTo>
                <a:lnTo>
                  <a:pt x="1538" y="490"/>
                </a:lnTo>
                <a:lnTo>
                  <a:pt x="1538" y="480"/>
                </a:lnTo>
                <a:lnTo>
                  <a:pt x="1538" y="476"/>
                </a:lnTo>
                <a:lnTo>
                  <a:pt x="1538" y="480"/>
                </a:lnTo>
                <a:lnTo>
                  <a:pt x="1536" y="497"/>
                </a:lnTo>
                <a:lnTo>
                  <a:pt x="1536" y="507"/>
                </a:lnTo>
                <a:lnTo>
                  <a:pt x="1540" y="511"/>
                </a:lnTo>
                <a:lnTo>
                  <a:pt x="1542" y="513"/>
                </a:lnTo>
                <a:lnTo>
                  <a:pt x="1546" y="513"/>
                </a:lnTo>
                <a:lnTo>
                  <a:pt x="1546" y="522"/>
                </a:lnTo>
                <a:lnTo>
                  <a:pt x="1544" y="530"/>
                </a:lnTo>
                <a:lnTo>
                  <a:pt x="1538" y="514"/>
                </a:lnTo>
                <a:lnTo>
                  <a:pt x="1542" y="557"/>
                </a:lnTo>
                <a:lnTo>
                  <a:pt x="1546" y="618"/>
                </a:lnTo>
                <a:lnTo>
                  <a:pt x="1546" y="639"/>
                </a:lnTo>
                <a:lnTo>
                  <a:pt x="1540" y="566"/>
                </a:lnTo>
                <a:lnTo>
                  <a:pt x="1536" y="511"/>
                </a:lnTo>
                <a:lnTo>
                  <a:pt x="1534" y="507"/>
                </a:lnTo>
                <a:lnTo>
                  <a:pt x="1530" y="497"/>
                </a:lnTo>
                <a:lnTo>
                  <a:pt x="1528" y="482"/>
                </a:lnTo>
                <a:lnTo>
                  <a:pt x="1528" y="468"/>
                </a:lnTo>
                <a:lnTo>
                  <a:pt x="1530" y="463"/>
                </a:lnTo>
                <a:lnTo>
                  <a:pt x="1528" y="447"/>
                </a:lnTo>
                <a:lnTo>
                  <a:pt x="1526" y="451"/>
                </a:lnTo>
                <a:lnTo>
                  <a:pt x="1526" y="447"/>
                </a:lnTo>
                <a:lnTo>
                  <a:pt x="1526" y="438"/>
                </a:lnTo>
                <a:lnTo>
                  <a:pt x="1524" y="430"/>
                </a:lnTo>
                <a:lnTo>
                  <a:pt x="1522" y="438"/>
                </a:lnTo>
                <a:lnTo>
                  <a:pt x="1522" y="451"/>
                </a:lnTo>
                <a:lnTo>
                  <a:pt x="1522" y="442"/>
                </a:lnTo>
                <a:lnTo>
                  <a:pt x="1522" y="443"/>
                </a:lnTo>
                <a:lnTo>
                  <a:pt x="1521" y="443"/>
                </a:lnTo>
                <a:lnTo>
                  <a:pt x="1522" y="440"/>
                </a:lnTo>
                <a:lnTo>
                  <a:pt x="1522" y="436"/>
                </a:lnTo>
                <a:lnTo>
                  <a:pt x="1521" y="420"/>
                </a:lnTo>
                <a:lnTo>
                  <a:pt x="1519" y="413"/>
                </a:lnTo>
                <a:lnTo>
                  <a:pt x="1519" y="417"/>
                </a:lnTo>
                <a:lnTo>
                  <a:pt x="1519" y="407"/>
                </a:lnTo>
                <a:lnTo>
                  <a:pt x="1517" y="392"/>
                </a:lnTo>
                <a:lnTo>
                  <a:pt x="1517" y="394"/>
                </a:lnTo>
                <a:lnTo>
                  <a:pt x="1519" y="409"/>
                </a:lnTo>
                <a:lnTo>
                  <a:pt x="1519" y="442"/>
                </a:lnTo>
                <a:lnTo>
                  <a:pt x="1519" y="449"/>
                </a:lnTo>
                <a:lnTo>
                  <a:pt x="1521" y="445"/>
                </a:lnTo>
                <a:lnTo>
                  <a:pt x="1521" y="453"/>
                </a:lnTo>
                <a:lnTo>
                  <a:pt x="1521" y="436"/>
                </a:lnTo>
                <a:lnTo>
                  <a:pt x="1522" y="468"/>
                </a:lnTo>
                <a:lnTo>
                  <a:pt x="1524" y="503"/>
                </a:lnTo>
                <a:lnTo>
                  <a:pt x="1522" y="472"/>
                </a:lnTo>
                <a:lnTo>
                  <a:pt x="1522" y="466"/>
                </a:lnTo>
                <a:lnTo>
                  <a:pt x="1522" y="470"/>
                </a:lnTo>
                <a:lnTo>
                  <a:pt x="1522" y="490"/>
                </a:lnTo>
                <a:lnTo>
                  <a:pt x="1524" y="528"/>
                </a:lnTo>
                <a:lnTo>
                  <a:pt x="1526" y="534"/>
                </a:lnTo>
                <a:lnTo>
                  <a:pt x="1526" y="528"/>
                </a:lnTo>
                <a:lnTo>
                  <a:pt x="1524" y="516"/>
                </a:lnTo>
                <a:lnTo>
                  <a:pt x="1524" y="507"/>
                </a:lnTo>
                <a:lnTo>
                  <a:pt x="1526" y="514"/>
                </a:lnTo>
                <a:lnTo>
                  <a:pt x="1526" y="524"/>
                </a:lnTo>
                <a:lnTo>
                  <a:pt x="1526" y="538"/>
                </a:lnTo>
                <a:lnTo>
                  <a:pt x="1526" y="526"/>
                </a:lnTo>
                <a:lnTo>
                  <a:pt x="1526" y="547"/>
                </a:lnTo>
                <a:lnTo>
                  <a:pt x="1530" y="566"/>
                </a:lnTo>
                <a:lnTo>
                  <a:pt x="1530" y="568"/>
                </a:lnTo>
                <a:lnTo>
                  <a:pt x="1532" y="591"/>
                </a:lnTo>
                <a:lnTo>
                  <a:pt x="1526" y="557"/>
                </a:lnTo>
                <a:lnTo>
                  <a:pt x="1524" y="524"/>
                </a:lnTo>
                <a:lnTo>
                  <a:pt x="1522" y="505"/>
                </a:lnTo>
                <a:lnTo>
                  <a:pt x="1522" y="503"/>
                </a:lnTo>
                <a:lnTo>
                  <a:pt x="1522" y="495"/>
                </a:lnTo>
                <a:lnTo>
                  <a:pt x="1521" y="465"/>
                </a:lnTo>
                <a:lnTo>
                  <a:pt x="1521" y="488"/>
                </a:lnTo>
                <a:lnTo>
                  <a:pt x="1521" y="480"/>
                </a:lnTo>
                <a:lnTo>
                  <a:pt x="1519" y="451"/>
                </a:lnTo>
                <a:lnTo>
                  <a:pt x="1519" y="474"/>
                </a:lnTo>
                <a:lnTo>
                  <a:pt x="1519" y="470"/>
                </a:lnTo>
                <a:lnTo>
                  <a:pt x="1517" y="443"/>
                </a:lnTo>
                <a:lnTo>
                  <a:pt x="1517" y="447"/>
                </a:lnTo>
                <a:lnTo>
                  <a:pt x="1517" y="445"/>
                </a:lnTo>
                <a:lnTo>
                  <a:pt x="1515" y="436"/>
                </a:lnTo>
                <a:lnTo>
                  <a:pt x="1517" y="440"/>
                </a:lnTo>
                <a:lnTo>
                  <a:pt x="1513" y="407"/>
                </a:lnTo>
                <a:lnTo>
                  <a:pt x="1513" y="405"/>
                </a:lnTo>
                <a:lnTo>
                  <a:pt x="1513" y="407"/>
                </a:lnTo>
                <a:lnTo>
                  <a:pt x="1511" y="394"/>
                </a:lnTo>
                <a:lnTo>
                  <a:pt x="1511" y="382"/>
                </a:lnTo>
                <a:lnTo>
                  <a:pt x="1511" y="374"/>
                </a:lnTo>
                <a:lnTo>
                  <a:pt x="1507" y="369"/>
                </a:lnTo>
                <a:lnTo>
                  <a:pt x="1505" y="363"/>
                </a:lnTo>
                <a:lnTo>
                  <a:pt x="1507" y="376"/>
                </a:lnTo>
                <a:lnTo>
                  <a:pt x="1505" y="359"/>
                </a:lnTo>
                <a:lnTo>
                  <a:pt x="1503" y="357"/>
                </a:lnTo>
                <a:lnTo>
                  <a:pt x="1503" y="361"/>
                </a:lnTo>
                <a:lnTo>
                  <a:pt x="1503" y="353"/>
                </a:lnTo>
                <a:lnTo>
                  <a:pt x="1507" y="480"/>
                </a:lnTo>
                <a:lnTo>
                  <a:pt x="1501" y="338"/>
                </a:lnTo>
                <a:lnTo>
                  <a:pt x="1501" y="332"/>
                </a:lnTo>
                <a:lnTo>
                  <a:pt x="1501" y="305"/>
                </a:lnTo>
                <a:lnTo>
                  <a:pt x="1501" y="324"/>
                </a:lnTo>
                <a:lnTo>
                  <a:pt x="1503" y="280"/>
                </a:lnTo>
                <a:lnTo>
                  <a:pt x="1505" y="361"/>
                </a:lnTo>
                <a:lnTo>
                  <a:pt x="1507" y="369"/>
                </a:lnTo>
                <a:lnTo>
                  <a:pt x="1507" y="349"/>
                </a:lnTo>
                <a:lnTo>
                  <a:pt x="1505" y="330"/>
                </a:lnTo>
                <a:lnTo>
                  <a:pt x="1507" y="340"/>
                </a:lnTo>
                <a:lnTo>
                  <a:pt x="1511" y="369"/>
                </a:lnTo>
                <a:lnTo>
                  <a:pt x="1511" y="372"/>
                </a:lnTo>
                <a:lnTo>
                  <a:pt x="1505" y="305"/>
                </a:lnTo>
                <a:lnTo>
                  <a:pt x="1503" y="274"/>
                </a:lnTo>
                <a:lnTo>
                  <a:pt x="1505" y="299"/>
                </a:lnTo>
                <a:lnTo>
                  <a:pt x="1503" y="244"/>
                </a:lnTo>
                <a:lnTo>
                  <a:pt x="1503" y="240"/>
                </a:lnTo>
                <a:lnTo>
                  <a:pt x="1503" y="246"/>
                </a:lnTo>
                <a:lnTo>
                  <a:pt x="1503" y="261"/>
                </a:lnTo>
                <a:lnTo>
                  <a:pt x="1505" y="286"/>
                </a:lnTo>
                <a:lnTo>
                  <a:pt x="1505" y="290"/>
                </a:lnTo>
                <a:lnTo>
                  <a:pt x="1505" y="282"/>
                </a:lnTo>
                <a:lnTo>
                  <a:pt x="1507" y="305"/>
                </a:lnTo>
                <a:lnTo>
                  <a:pt x="1507" y="321"/>
                </a:lnTo>
                <a:lnTo>
                  <a:pt x="1507" y="326"/>
                </a:lnTo>
                <a:lnTo>
                  <a:pt x="1511" y="324"/>
                </a:lnTo>
                <a:lnTo>
                  <a:pt x="1511" y="326"/>
                </a:lnTo>
                <a:lnTo>
                  <a:pt x="1511" y="346"/>
                </a:lnTo>
                <a:lnTo>
                  <a:pt x="1513" y="365"/>
                </a:lnTo>
                <a:lnTo>
                  <a:pt x="1513" y="369"/>
                </a:lnTo>
                <a:lnTo>
                  <a:pt x="1513" y="365"/>
                </a:lnTo>
                <a:lnTo>
                  <a:pt x="1513" y="357"/>
                </a:lnTo>
                <a:lnTo>
                  <a:pt x="1511" y="326"/>
                </a:lnTo>
                <a:lnTo>
                  <a:pt x="1511" y="322"/>
                </a:lnTo>
                <a:lnTo>
                  <a:pt x="1513" y="347"/>
                </a:lnTo>
                <a:lnTo>
                  <a:pt x="1513" y="351"/>
                </a:lnTo>
                <a:lnTo>
                  <a:pt x="1513" y="349"/>
                </a:lnTo>
                <a:lnTo>
                  <a:pt x="1513" y="346"/>
                </a:lnTo>
                <a:lnTo>
                  <a:pt x="1513" y="363"/>
                </a:lnTo>
                <a:lnTo>
                  <a:pt x="1515" y="361"/>
                </a:lnTo>
                <a:lnTo>
                  <a:pt x="1515" y="346"/>
                </a:lnTo>
                <a:lnTo>
                  <a:pt x="1515" y="330"/>
                </a:lnTo>
                <a:lnTo>
                  <a:pt x="1515" y="332"/>
                </a:lnTo>
                <a:lnTo>
                  <a:pt x="1517" y="338"/>
                </a:lnTo>
                <a:lnTo>
                  <a:pt x="1517" y="361"/>
                </a:lnTo>
                <a:lnTo>
                  <a:pt x="1519" y="365"/>
                </a:lnTo>
                <a:lnTo>
                  <a:pt x="1519" y="363"/>
                </a:lnTo>
                <a:lnTo>
                  <a:pt x="1519" y="346"/>
                </a:lnTo>
                <a:lnTo>
                  <a:pt x="1519" y="311"/>
                </a:lnTo>
                <a:lnTo>
                  <a:pt x="1521" y="286"/>
                </a:lnTo>
                <a:lnTo>
                  <a:pt x="1521" y="282"/>
                </a:lnTo>
                <a:lnTo>
                  <a:pt x="1521" y="286"/>
                </a:lnTo>
                <a:lnTo>
                  <a:pt x="1522" y="305"/>
                </a:lnTo>
                <a:lnTo>
                  <a:pt x="1522" y="309"/>
                </a:lnTo>
                <a:lnTo>
                  <a:pt x="1524" y="303"/>
                </a:lnTo>
                <a:lnTo>
                  <a:pt x="1526" y="276"/>
                </a:lnTo>
                <a:lnTo>
                  <a:pt x="1521" y="263"/>
                </a:lnTo>
                <a:lnTo>
                  <a:pt x="1521" y="257"/>
                </a:lnTo>
                <a:lnTo>
                  <a:pt x="1522" y="255"/>
                </a:lnTo>
                <a:lnTo>
                  <a:pt x="1526" y="255"/>
                </a:lnTo>
                <a:lnTo>
                  <a:pt x="1530" y="255"/>
                </a:lnTo>
                <a:lnTo>
                  <a:pt x="1532" y="257"/>
                </a:lnTo>
                <a:lnTo>
                  <a:pt x="1538" y="263"/>
                </a:lnTo>
                <a:lnTo>
                  <a:pt x="1534" y="273"/>
                </a:lnTo>
                <a:lnTo>
                  <a:pt x="1530" y="280"/>
                </a:lnTo>
                <a:lnTo>
                  <a:pt x="1528" y="278"/>
                </a:lnTo>
                <a:lnTo>
                  <a:pt x="1526" y="294"/>
                </a:lnTo>
                <a:lnTo>
                  <a:pt x="1526" y="299"/>
                </a:lnTo>
                <a:lnTo>
                  <a:pt x="1528" y="298"/>
                </a:lnTo>
                <a:lnTo>
                  <a:pt x="1530" y="290"/>
                </a:lnTo>
                <a:lnTo>
                  <a:pt x="1530" y="298"/>
                </a:lnTo>
                <a:lnTo>
                  <a:pt x="1528" y="309"/>
                </a:lnTo>
                <a:lnTo>
                  <a:pt x="1524" y="322"/>
                </a:lnTo>
                <a:lnTo>
                  <a:pt x="1522" y="326"/>
                </a:lnTo>
                <a:lnTo>
                  <a:pt x="1524" y="326"/>
                </a:lnTo>
                <a:lnTo>
                  <a:pt x="1526" y="324"/>
                </a:lnTo>
                <a:lnTo>
                  <a:pt x="1528" y="324"/>
                </a:lnTo>
                <a:lnTo>
                  <a:pt x="1526" y="338"/>
                </a:lnTo>
                <a:lnTo>
                  <a:pt x="1524" y="347"/>
                </a:lnTo>
                <a:lnTo>
                  <a:pt x="1524" y="357"/>
                </a:lnTo>
                <a:lnTo>
                  <a:pt x="1526" y="359"/>
                </a:lnTo>
                <a:lnTo>
                  <a:pt x="1526" y="357"/>
                </a:lnTo>
                <a:lnTo>
                  <a:pt x="1528" y="349"/>
                </a:lnTo>
                <a:lnTo>
                  <a:pt x="1530" y="324"/>
                </a:lnTo>
                <a:lnTo>
                  <a:pt x="1532" y="321"/>
                </a:lnTo>
                <a:lnTo>
                  <a:pt x="1536" y="340"/>
                </a:lnTo>
                <a:lnTo>
                  <a:pt x="1536" y="342"/>
                </a:lnTo>
                <a:lnTo>
                  <a:pt x="1534" y="340"/>
                </a:lnTo>
                <a:lnTo>
                  <a:pt x="1534" y="338"/>
                </a:lnTo>
                <a:lnTo>
                  <a:pt x="1532" y="338"/>
                </a:lnTo>
                <a:lnTo>
                  <a:pt x="1530" y="361"/>
                </a:lnTo>
                <a:lnTo>
                  <a:pt x="1530" y="363"/>
                </a:lnTo>
                <a:lnTo>
                  <a:pt x="1536" y="359"/>
                </a:lnTo>
                <a:lnTo>
                  <a:pt x="1536" y="357"/>
                </a:lnTo>
                <a:lnTo>
                  <a:pt x="1544" y="353"/>
                </a:lnTo>
                <a:lnTo>
                  <a:pt x="1547" y="347"/>
                </a:lnTo>
                <a:lnTo>
                  <a:pt x="1547" y="340"/>
                </a:lnTo>
                <a:lnTo>
                  <a:pt x="1546" y="322"/>
                </a:lnTo>
                <a:lnTo>
                  <a:pt x="1547" y="315"/>
                </a:lnTo>
                <a:lnTo>
                  <a:pt x="1547" y="307"/>
                </a:lnTo>
                <a:lnTo>
                  <a:pt x="1547" y="305"/>
                </a:lnTo>
                <a:lnTo>
                  <a:pt x="1551" y="303"/>
                </a:lnTo>
                <a:lnTo>
                  <a:pt x="1555" y="301"/>
                </a:lnTo>
                <a:lnTo>
                  <a:pt x="1557" y="301"/>
                </a:lnTo>
                <a:lnTo>
                  <a:pt x="1555" y="299"/>
                </a:lnTo>
                <a:lnTo>
                  <a:pt x="1553" y="299"/>
                </a:lnTo>
                <a:lnTo>
                  <a:pt x="1546" y="301"/>
                </a:lnTo>
                <a:lnTo>
                  <a:pt x="1544" y="298"/>
                </a:lnTo>
                <a:lnTo>
                  <a:pt x="1549" y="296"/>
                </a:lnTo>
                <a:lnTo>
                  <a:pt x="1544" y="296"/>
                </a:lnTo>
                <a:lnTo>
                  <a:pt x="1538" y="288"/>
                </a:lnTo>
                <a:lnTo>
                  <a:pt x="1542" y="286"/>
                </a:lnTo>
                <a:lnTo>
                  <a:pt x="1544" y="282"/>
                </a:lnTo>
                <a:lnTo>
                  <a:pt x="1544" y="280"/>
                </a:lnTo>
                <a:lnTo>
                  <a:pt x="1542" y="282"/>
                </a:lnTo>
                <a:lnTo>
                  <a:pt x="1538" y="286"/>
                </a:lnTo>
                <a:lnTo>
                  <a:pt x="1536" y="286"/>
                </a:lnTo>
                <a:lnTo>
                  <a:pt x="1538" y="282"/>
                </a:lnTo>
                <a:lnTo>
                  <a:pt x="1542" y="276"/>
                </a:lnTo>
                <a:lnTo>
                  <a:pt x="1542" y="274"/>
                </a:lnTo>
                <a:lnTo>
                  <a:pt x="1540" y="278"/>
                </a:lnTo>
                <a:lnTo>
                  <a:pt x="1536" y="282"/>
                </a:lnTo>
                <a:lnTo>
                  <a:pt x="1534" y="282"/>
                </a:lnTo>
                <a:lnTo>
                  <a:pt x="1536" y="274"/>
                </a:lnTo>
                <a:lnTo>
                  <a:pt x="1540" y="265"/>
                </a:lnTo>
                <a:lnTo>
                  <a:pt x="1544" y="267"/>
                </a:lnTo>
                <a:lnTo>
                  <a:pt x="1546" y="273"/>
                </a:lnTo>
                <a:lnTo>
                  <a:pt x="1546" y="282"/>
                </a:lnTo>
                <a:lnTo>
                  <a:pt x="1547" y="284"/>
                </a:lnTo>
                <a:lnTo>
                  <a:pt x="1553" y="286"/>
                </a:lnTo>
                <a:lnTo>
                  <a:pt x="1555" y="288"/>
                </a:lnTo>
                <a:lnTo>
                  <a:pt x="1555" y="290"/>
                </a:lnTo>
                <a:lnTo>
                  <a:pt x="1553" y="286"/>
                </a:lnTo>
                <a:lnTo>
                  <a:pt x="1563" y="286"/>
                </a:lnTo>
                <a:lnTo>
                  <a:pt x="1559" y="288"/>
                </a:lnTo>
                <a:lnTo>
                  <a:pt x="1555" y="290"/>
                </a:lnTo>
                <a:lnTo>
                  <a:pt x="1559" y="305"/>
                </a:lnTo>
                <a:lnTo>
                  <a:pt x="1561" y="330"/>
                </a:lnTo>
                <a:lnTo>
                  <a:pt x="1561" y="376"/>
                </a:lnTo>
                <a:lnTo>
                  <a:pt x="1563" y="388"/>
                </a:lnTo>
                <a:lnTo>
                  <a:pt x="1565" y="392"/>
                </a:lnTo>
                <a:lnTo>
                  <a:pt x="1569" y="394"/>
                </a:lnTo>
                <a:lnTo>
                  <a:pt x="1572" y="395"/>
                </a:lnTo>
                <a:lnTo>
                  <a:pt x="1574" y="399"/>
                </a:lnTo>
                <a:lnTo>
                  <a:pt x="1576" y="407"/>
                </a:lnTo>
                <a:lnTo>
                  <a:pt x="1576" y="415"/>
                </a:lnTo>
                <a:lnTo>
                  <a:pt x="1572" y="418"/>
                </a:lnTo>
                <a:lnTo>
                  <a:pt x="1569" y="422"/>
                </a:lnTo>
                <a:lnTo>
                  <a:pt x="1567" y="426"/>
                </a:lnTo>
                <a:lnTo>
                  <a:pt x="1569" y="428"/>
                </a:lnTo>
                <a:lnTo>
                  <a:pt x="1570" y="432"/>
                </a:lnTo>
                <a:lnTo>
                  <a:pt x="1570" y="440"/>
                </a:lnTo>
                <a:lnTo>
                  <a:pt x="1572" y="447"/>
                </a:lnTo>
                <a:lnTo>
                  <a:pt x="1569" y="447"/>
                </a:lnTo>
                <a:lnTo>
                  <a:pt x="1567" y="449"/>
                </a:lnTo>
                <a:lnTo>
                  <a:pt x="1569" y="455"/>
                </a:lnTo>
                <a:lnTo>
                  <a:pt x="1570" y="459"/>
                </a:lnTo>
                <a:lnTo>
                  <a:pt x="1572" y="461"/>
                </a:lnTo>
                <a:lnTo>
                  <a:pt x="1578" y="461"/>
                </a:lnTo>
                <a:lnTo>
                  <a:pt x="1584" y="457"/>
                </a:lnTo>
                <a:lnTo>
                  <a:pt x="1586" y="453"/>
                </a:lnTo>
                <a:lnTo>
                  <a:pt x="1584" y="443"/>
                </a:lnTo>
                <a:lnTo>
                  <a:pt x="1582" y="440"/>
                </a:lnTo>
                <a:lnTo>
                  <a:pt x="1590" y="438"/>
                </a:lnTo>
                <a:lnTo>
                  <a:pt x="1594" y="436"/>
                </a:lnTo>
                <a:lnTo>
                  <a:pt x="1595" y="438"/>
                </a:lnTo>
                <a:lnTo>
                  <a:pt x="1594" y="451"/>
                </a:lnTo>
                <a:lnTo>
                  <a:pt x="1594" y="455"/>
                </a:lnTo>
                <a:lnTo>
                  <a:pt x="1595" y="457"/>
                </a:lnTo>
                <a:lnTo>
                  <a:pt x="1595" y="455"/>
                </a:lnTo>
                <a:lnTo>
                  <a:pt x="1603" y="445"/>
                </a:lnTo>
                <a:lnTo>
                  <a:pt x="1601" y="445"/>
                </a:lnTo>
                <a:lnTo>
                  <a:pt x="1599" y="442"/>
                </a:lnTo>
                <a:lnTo>
                  <a:pt x="1601" y="434"/>
                </a:lnTo>
                <a:lnTo>
                  <a:pt x="1599" y="434"/>
                </a:lnTo>
                <a:lnTo>
                  <a:pt x="1599" y="426"/>
                </a:lnTo>
                <a:lnTo>
                  <a:pt x="1605" y="417"/>
                </a:lnTo>
                <a:lnTo>
                  <a:pt x="1603" y="411"/>
                </a:lnTo>
                <a:lnTo>
                  <a:pt x="1603" y="407"/>
                </a:lnTo>
                <a:lnTo>
                  <a:pt x="1603" y="411"/>
                </a:lnTo>
                <a:lnTo>
                  <a:pt x="1599" y="415"/>
                </a:lnTo>
                <a:lnTo>
                  <a:pt x="1599" y="413"/>
                </a:lnTo>
                <a:lnTo>
                  <a:pt x="1599" y="407"/>
                </a:lnTo>
                <a:lnTo>
                  <a:pt x="1599" y="394"/>
                </a:lnTo>
                <a:lnTo>
                  <a:pt x="1597" y="392"/>
                </a:lnTo>
                <a:lnTo>
                  <a:pt x="1597" y="394"/>
                </a:lnTo>
                <a:lnTo>
                  <a:pt x="1595" y="411"/>
                </a:lnTo>
                <a:lnTo>
                  <a:pt x="1594" y="420"/>
                </a:lnTo>
                <a:lnTo>
                  <a:pt x="1592" y="420"/>
                </a:lnTo>
                <a:lnTo>
                  <a:pt x="1588" y="418"/>
                </a:lnTo>
                <a:lnTo>
                  <a:pt x="1584" y="415"/>
                </a:lnTo>
                <a:lnTo>
                  <a:pt x="1584" y="407"/>
                </a:lnTo>
                <a:lnTo>
                  <a:pt x="1586" y="403"/>
                </a:lnTo>
                <a:lnTo>
                  <a:pt x="1588" y="403"/>
                </a:lnTo>
                <a:lnTo>
                  <a:pt x="1590" y="405"/>
                </a:lnTo>
                <a:lnTo>
                  <a:pt x="1592" y="405"/>
                </a:lnTo>
                <a:lnTo>
                  <a:pt x="1592" y="403"/>
                </a:lnTo>
                <a:lnTo>
                  <a:pt x="1590" y="394"/>
                </a:lnTo>
                <a:lnTo>
                  <a:pt x="1584" y="363"/>
                </a:lnTo>
                <a:lnTo>
                  <a:pt x="1582" y="346"/>
                </a:lnTo>
                <a:lnTo>
                  <a:pt x="1584" y="349"/>
                </a:lnTo>
                <a:lnTo>
                  <a:pt x="1588" y="355"/>
                </a:lnTo>
                <a:lnTo>
                  <a:pt x="1592" y="357"/>
                </a:lnTo>
                <a:lnTo>
                  <a:pt x="1592" y="353"/>
                </a:lnTo>
                <a:lnTo>
                  <a:pt x="1590" y="342"/>
                </a:lnTo>
                <a:lnTo>
                  <a:pt x="1588" y="336"/>
                </a:lnTo>
                <a:lnTo>
                  <a:pt x="1590" y="326"/>
                </a:lnTo>
                <a:lnTo>
                  <a:pt x="1590" y="324"/>
                </a:lnTo>
                <a:lnTo>
                  <a:pt x="1592" y="328"/>
                </a:lnTo>
                <a:lnTo>
                  <a:pt x="1594" y="340"/>
                </a:lnTo>
                <a:lnTo>
                  <a:pt x="1595" y="340"/>
                </a:lnTo>
                <a:lnTo>
                  <a:pt x="1597" y="334"/>
                </a:lnTo>
                <a:lnTo>
                  <a:pt x="1595" y="334"/>
                </a:lnTo>
                <a:lnTo>
                  <a:pt x="1595" y="328"/>
                </a:lnTo>
                <a:lnTo>
                  <a:pt x="1594" y="324"/>
                </a:lnTo>
                <a:lnTo>
                  <a:pt x="1594" y="319"/>
                </a:lnTo>
                <a:lnTo>
                  <a:pt x="1595" y="319"/>
                </a:lnTo>
                <a:lnTo>
                  <a:pt x="1597" y="321"/>
                </a:lnTo>
                <a:lnTo>
                  <a:pt x="1599" y="321"/>
                </a:lnTo>
                <a:lnTo>
                  <a:pt x="1599" y="319"/>
                </a:lnTo>
                <a:lnTo>
                  <a:pt x="1597" y="309"/>
                </a:lnTo>
                <a:lnTo>
                  <a:pt x="1595" y="309"/>
                </a:lnTo>
                <a:lnTo>
                  <a:pt x="1595" y="307"/>
                </a:lnTo>
                <a:lnTo>
                  <a:pt x="1594" y="307"/>
                </a:lnTo>
                <a:lnTo>
                  <a:pt x="1594" y="311"/>
                </a:lnTo>
                <a:lnTo>
                  <a:pt x="1588" y="298"/>
                </a:lnTo>
                <a:lnTo>
                  <a:pt x="1590" y="299"/>
                </a:lnTo>
                <a:lnTo>
                  <a:pt x="1594" y="301"/>
                </a:lnTo>
                <a:lnTo>
                  <a:pt x="1595" y="301"/>
                </a:lnTo>
                <a:lnTo>
                  <a:pt x="1597" y="299"/>
                </a:lnTo>
                <a:lnTo>
                  <a:pt x="1597" y="296"/>
                </a:lnTo>
                <a:lnTo>
                  <a:pt x="1599" y="296"/>
                </a:lnTo>
                <a:lnTo>
                  <a:pt x="1601" y="299"/>
                </a:lnTo>
                <a:lnTo>
                  <a:pt x="1607" y="286"/>
                </a:lnTo>
                <a:lnTo>
                  <a:pt x="1607" y="280"/>
                </a:lnTo>
                <a:lnTo>
                  <a:pt x="1607" y="273"/>
                </a:lnTo>
                <a:lnTo>
                  <a:pt x="1607" y="261"/>
                </a:lnTo>
                <a:lnTo>
                  <a:pt x="1607" y="259"/>
                </a:lnTo>
                <a:lnTo>
                  <a:pt x="1611" y="257"/>
                </a:lnTo>
                <a:lnTo>
                  <a:pt x="1622" y="261"/>
                </a:lnTo>
                <a:lnTo>
                  <a:pt x="1624" y="261"/>
                </a:lnTo>
                <a:lnTo>
                  <a:pt x="1624" y="257"/>
                </a:lnTo>
                <a:lnTo>
                  <a:pt x="1617" y="246"/>
                </a:lnTo>
                <a:lnTo>
                  <a:pt x="1615" y="242"/>
                </a:lnTo>
                <a:lnTo>
                  <a:pt x="1617" y="240"/>
                </a:lnTo>
                <a:lnTo>
                  <a:pt x="1618" y="240"/>
                </a:lnTo>
                <a:lnTo>
                  <a:pt x="1624" y="242"/>
                </a:lnTo>
                <a:lnTo>
                  <a:pt x="1459" y="129"/>
                </a:lnTo>
                <a:lnTo>
                  <a:pt x="8" y="411"/>
                </a:lnTo>
                <a:lnTo>
                  <a:pt x="8" y="407"/>
                </a:lnTo>
                <a:lnTo>
                  <a:pt x="10" y="405"/>
                </a:lnTo>
                <a:lnTo>
                  <a:pt x="10" y="409"/>
                </a:lnTo>
                <a:lnTo>
                  <a:pt x="8" y="411"/>
                </a:lnTo>
                <a:lnTo>
                  <a:pt x="1459" y="129"/>
                </a:lnTo>
                <a:lnTo>
                  <a:pt x="10" y="632"/>
                </a:lnTo>
                <a:lnTo>
                  <a:pt x="10" y="630"/>
                </a:lnTo>
                <a:lnTo>
                  <a:pt x="11" y="645"/>
                </a:lnTo>
                <a:lnTo>
                  <a:pt x="10" y="632"/>
                </a:lnTo>
                <a:lnTo>
                  <a:pt x="1459" y="129"/>
                </a:lnTo>
                <a:lnTo>
                  <a:pt x="34" y="651"/>
                </a:lnTo>
                <a:lnTo>
                  <a:pt x="33" y="643"/>
                </a:lnTo>
                <a:lnTo>
                  <a:pt x="34" y="647"/>
                </a:lnTo>
                <a:lnTo>
                  <a:pt x="34" y="651"/>
                </a:lnTo>
                <a:lnTo>
                  <a:pt x="1459" y="129"/>
                </a:lnTo>
                <a:lnTo>
                  <a:pt x="42" y="430"/>
                </a:lnTo>
                <a:lnTo>
                  <a:pt x="42" y="428"/>
                </a:lnTo>
                <a:lnTo>
                  <a:pt x="44" y="434"/>
                </a:lnTo>
                <a:lnTo>
                  <a:pt x="42" y="436"/>
                </a:lnTo>
                <a:lnTo>
                  <a:pt x="44" y="434"/>
                </a:lnTo>
                <a:lnTo>
                  <a:pt x="44" y="443"/>
                </a:lnTo>
                <a:lnTo>
                  <a:pt x="42" y="438"/>
                </a:lnTo>
                <a:lnTo>
                  <a:pt x="40" y="434"/>
                </a:lnTo>
                <a:lnTo>
                  <a:pt x="42" y="430"/>
                </a:lnTo>
                <a:lnTo>
                  <a:pt x="1459" y="129"/>
                </a:lnTo>
                <a:lnTo>
                  <a:pt x="44" y="570"/>
                </a:lnTo>
                <a:lnTo>
                  <a:pt x="44" y="578"/>
                </a:lnTo>
                <a:lnTo>
                  <a:pt x="42" y="562"/>
                </a:lnTo>
                <a:lnTo>
                  <a:pt x="44" y="568"/>
                </a:lnTo>
                <a:lnTo>
                  <a:pt x="44" y="570"/>
                </a:lnTo>
                <a:lnTo>
                  <a:pt x="1459" y="129"/>
                </a:lnTo>
                <a:lnTo>
                  <a:pt x="44" y="641"/>
                </a:lnTo>
                <a:lnTo>
                  <a:pt x="44" y="639"/>
                </a:lnTo>
                <a:lnTo>
                  <a:pt x="46" y="620"/>
                </a:lnTo>
                <a:lnTo>
                  <a:pt x="46" y="630"/>
                </a:lnTo>
                <a:lnTo>
                  <a:pt x="46" y="634"/>
                </a:lnTo>
                <a:lnTo>
                  <a:pt x="46" y="637"/>
                </a:lnTo>
                <a:lnTo>
                  <a:pt x="44" y="641"/>
                </a:lnTo>
                <a:lnTo>
                  <a:pt x="1459" y="129"/>
                </a:lnTo>
                <a:lnTo>
                  <a:pt x="46" y="562"/>
                </a:lnTo>
                <a:lnTo>
                  <a:pt x="46" y="564"/>
                </a:lnTo>
                <a:lnTo>
                  <a:pt x="44" y="553"/>
                </a:lnTo>
                <a:lnTo>
                  <a:pt x="46" y="516"/>
                </a:lnTo>
                <a:lnTo>
                  <a:pt x="46" y="562"/>
                </a:lnTo>
                <a:lnTo>
                  <a:pt x="1459" y="129"/>
                </a:lnTo>
                <a:lnTo>
                  <a:pt x="50" y="584"/>
                </a:lnTo>
                <a:lnTo>
                  <a:pt x="48" y="568"/>
                </a:lnTo>
                <a:lnTo>
                  <a:pt x="48" y="514"/>
                </a:lnTo>
                <a:lnTo>
                  <a:pt x="44" y="457"/>
                </a:lnTo>
                <a:lnTo>
                  <a:pt x="46" y="455"/>
                </a:lnTo>
                <a:lnTo>
                  <a:pt x="46" y="451"/>
                </a:lnTo>
                <a:lnTo>
                  <a:pt x="50" y="513"/>
                </a:lnTo>
                <a:lnTo>
                  <a:pt x="52" y="545"/>
                </a:lnTo>
                <a:lnTo>
                  <a:pt x="50" y="584"/>
                </a:lnTo>
                <a:lnTo>
                  <a:pt x="1459" y="129"/>
                </a:lnTo>
                <a:lnTo>
                  <a:pt x="1557" y="1098"/>
                </a:lnTo>
                <a:lnTo>
                  <a:pt x="1559" y="1100"/>
                </a:lnTo>
                <a:lnTo>
                  <a:pt x="1557" y="1104"/>
                </a:lnTo>
                <a:lnTo>
                  <a:pt x="1555" y="1102"/>
                </a:lnTo>
                <a:lnTo>
                  <a:pt x="1557" y="1098"/>
                </a:lnTo>
                <a:lnTo>
                  <a:pt x="1459" y="129"/>
                </a:lnTo>
                <a:lnTo>
                  <a:pt x="1555" y="1098"/>
                </a:lnTo>
                <a:lnTo>
                  <a:pt x="1557" y="1098"/>
                </a:lnTo>
                <a:lnTo>
                  <a:pt x="1555" y="1102"/>
                </a:lnTo>
                <a:lnTo>
                  <a:pt x="1553" y="1100"/>
                </a:lnTo>
                <a:lnTo>
                  <a:pt x="1555" y="1098"/>
                </a:lnTo>
                <a:lnTo>
                  <a:pt x="1459" y="129"/>
                </a:lnTo>
                <a:lnTo>
                  <a:pt x="1559" y="668"/>
                </a:lnTo>
                <a:lnTo>
                  <a:pt x="1561" y="676"/>
                </a:lnTo>
                <a:lnTo>
                  <a:pt x="1559" y="680"/>
                </a:lnTo>
                <a:lnTo>
                  <a:pt x="1561" y="676"/>
                </a:lnTo>
                <a:lnTo>
                  <a:pt x="1563" y="678"/>
                </a:lnTo>
                <a:lnTo>
                  <a:pt x="1559" y="687"/>
                </a:lnTo>
                <a:lnTo>
                  <a:pt x="1557" y="699"/>
                </a:lnTo>
                <a:lnTo>
                  <a:pt x="1555" y="699"/>
                </a:lnTo>
                <a:lnTo>
                  <a:pt x="1559" y="680"/>
                </a:lnTo>
                <a:lnTo>
                  <a:pt x="1555" y="689"/>
                </a:lnTo>
                <a:lnTo>
                  <a:pt x="1553" y="697"/>
                </a:lnTo>
                <a:lnTo>
                  <a:pt x="1551" y="695"/>
                </a:lnTo>
                <a:lnTo>
                  <a:pt x="1551" y="689"/>
                </a:lnTo>
                <a:lnTo>
                  <a:pt x="1553" y="680"/>
                </a:lnTo>
                <a:lnTo>
                  <a:pt x="1559" y="668"/>
                </a:lnTo>
                <a:lnTo>
                  <a:pt x="1459" y="129"/>
                </a:lnTo>
                <a:lnTo>
                  <a:pt x="1549" y="741"/>
                </a:lnTo>
                <a:lnTo>
                  <a:pt x="1547" y="751"/>
                </a:lnTo>
                <a:lnTo>
                  <a:pt x="1546" y="749"/>
                </a:lnTo>
                <a:lnTo>
                  <a:pt x="1546" y="745"/>
                </a:lnTo>
                <a:lnTo>
                  <a:pt x="1549" y="741"/>
                </a:lnTo>
                <a:lnTo>
                  <a:pt x="1459" y="129"/>
                </a:lnTo>
                <a:lnTo>
                  <a:pt x="1490" y="912"/>
                </a:lnTo>
                <a:lnTo>
                  <a:pt x="1492" y="908"/>
                </a:lnTo>
                <a:lnTo>
                  <a:pt x="1494" y="904"/>
                </a:lnTo>
                <a:lnTo>
                  <a:pt x="1498" y="904"/>
                </a:lnTo>
                <a:lnTo>
                  <a:pt x="1498" y="906"/>
                </a:lnTo>
                <a:lnTo>
                  <a:pt x="1494" y="910"/>
                </a:lnTo>
                <a:lnTo>
                  <a:pt x="1492" y="912"/>
                </a:lnTo>
                <a:lnTo>
                  <a:pt x="1490" y="912"/>
                </a:lnTo>
                <a:lnTo>
                  <a:pt x="1459" y="129"/>
                </a:lnTo>
                <a:lnTo>
                  <a:pt x="1488" y="914"/>
                </a:lnTo>
                <a:lnTo>
                  <a:pt x="1492" y="918"/>
                </a:lnTo>
                <a:lnTo>
                  <a:pt x="1492" y="920"/>
                </a:lnTo>
                <a:lnTo>
                  <a:pt x="1490" y="922"/>
                </a:lnTo>
                <a:lnTo>
                  <a:pt x="1492" y="920"/>
                </a:lnTo>
                <a:lnTo>
                  <a:pt x="1492" y="922"/>
                </a:lnTo>
                <a:lnTo>
                  <a:pt x="1488" y="923"/>
                </a:lnTo>
                <a:lnTo>
                  <a:pt x="1492" y="927"/>
                </a:lnTo>
                <a:lnTo>
                  <a:pt x="1496" y="922"/>
                </a:lnTo>
                <a:lnTo>
                  <a:pt x="1498" y="918"/>
                </a:lnTo>
                <a:lnTo>
                  <a:pt x="1496" y="918"/>
                </a:lnTo>
                <a:lnTo>
                  <a:pt x="1498" y="916"/>
                </a:lnTo>
                <a:lnTo>
                  <a:pt x="1498" y="923"/>
                </a:lnTo>
                <a:lnTo>
                  <a:pt x="1498" y="927"/>
                </a:lnTo>
                <a:lnTo>
                  <a:pt x="1496" y="929"/>
                </a:lnTo>
                <a:lnTo>
                  <a:pt x="1496" y="933"/>
                </a:lnTo>
                <a:lnTo>
                  <a:pt x="1494" y="937"/>
                </a:lnTo>
                <a:lnTo>
                  <a:pt x="1496" y="939"/>
                </a:lnTo>
                <a:lnTo>
                  <a:pt x="1492" y="946"/>
                </a:lnTo>
                <a:lnTo>
                  <a:pt x="1490" y="946"/>
                </a:lnTo>
                <a:lnTo>
                  <a:pt x="1488" y="927"/>
                </a:lnTo>
                <a:lnTo>
                  <a:pt x="1488" y="914"/>
                </a:lnTo>
                <a:lnTo>
                  <a:pt x="1459" y="129"/>
                </a:lnTo>
                <a:lnTo>
                  <a:pt x="1455" y="136"/>
                </a:lnTo>
                <a:lnTo>
                  <a:pt x="1448" y="134"/>
                </a:lnTo>
                <a:lnTo>
                  <a:pt x="1453" y="138"/>
                </a:lnTo>
                <a:lnTo>
                  <a:pt x="1451" y="138"/>
                </a:lnTo>
                <a:lnTo>
                  <a:pt x="1434" y="119"/>
                </a:lnTo>
                <a:lnTo>
                  <a:pt x="1421" y="102"/>
                </a:lnTo>
                <a:lnTo>
                  <a:pt x="1421" y="100"/>
                </a:lnTo>
                <a:lnTo>
                  <a:pt x="1421" y="98"/>
                </a:lnTo>
                <a:lnTo>
                  <a:pt x="1425" y="100"/>
                </a:lnTo>
                <a:lnTo>
                  <a:pt x="1426" y="102"/>
                </a:lnTo>
                <a:lnTo>
                  <a:pt x="1440" y="119"/>
                </a:lnTo>
                <a:lnTo>
                  <a:pt x="1440" y="121"/>
                </a:lnTo>
                <a:lnTo>
                  <a:pt x="1442" y="121"/>
                </a:lnTo>
                <a:lnTo>
                  <a:pt x="1450" y="130"/>
                </a:lnTo>
                <a:lnTo>
                  <a:pt x="1457" y="136"/>
                </a:lnTo>
                <a:lnTo>
                  <a:pt x="1455" y="136"/>
                </a:lnTo>
                <a:lnTo>
                  <a:pt x="1459" y="129"/>
                </a:lnTo>
                <a:lnTo>
                  <a:pt x="1423" y="98"/>
                </a:lnTo>
                <a:lnTo>
                  <a:pt x="1425" y="98"/>
                </a:lnTo>
                <a:lnTo>
                  <a:pt x="1425" y="100"/>
                </a:lnTo>
                <a:lnTo>
                  <a:pt x="1423" y="98"/>
                </a:lnTo>
                <a:lnTo>
                  <a:pt x="1459" y="129"/>
                </a:lnTo>
                <a:lnTo>
                  <a:pt x="1473" y="152"/>
                </a:lnTo>
                <a:lnTo>
                  <a:pt x="1471" y="152"/>
                </a:lnTo>
                <a:lnTo>
                  <a:pt x="1469" y="152"/>
                </a:lnTo>
                <a:lnTo>
                  <a:pt x="1463" y="152"/>
                </a:lnTo>
                <a:lnTo>
                  <a:pt x="1461" y="150"/>
                </a:lnTo>
                <a:lnTo>
                  <a:pt x="1459" y="146"/>
                </a:lnTo>
                <a:lnTo>
                  <a:pt x="1463" y="146"/>
                </a:lnTo>
                <a:lnTo>
                  <a:pt x="1463" y="144"/>
                </a:lnTo>
                <a:lnTo>
                  <a:pt x="1459" y="142"/>
                </a:lnTo>
                <a:lnTo>
                  <a:pt x="1461" y="142"/>
                </a:lnTo>
                <a:lnTo>
                  <a:pt x="1459" y="142"/>
                </a:lnTo>
                <a:lnTo>
                  <a:pt x="1461" y="140"/>
                </a:lnTo>
                <a:lnTo>
                  <a:pt x="1461" y="138"/>
                </a:lnTo>
                <a:lnTo>
                  <a:pt x="1469" y="148"/>
                </a:lnTo>
                <a:lnTo>
                  <a:pt x="1473" y="150"/>
                </a:lnTo>
                <a:lnTo>
                  <a:pt x="1473" y="152"/>
                </a:lnTo>
                <a:lnTo>
                  <a:pt x="1459" y="129"/>
                </a:lnTo>
                <a:lnTo>
                  <a:pt x="1471" y="140"/>
                </a:lnTo>
                <a:lnTo>
                  <a:pt x="1474" y="146"/>
                </a:lnTo>
                <a:lnTo>
                  <a:pt x="1459" y="134"/>
                </a:lnTo>
                <a:lnTo>
                  <a:pt x="1444" y="121"/>
                </a:lnTo>
                <a:lnTo>
                  <a:pt x="1446" y="121"/>
                </a:lnTo>
                <a:lnTo>
                  <a:pt x="1448" y="121"/>
                </a:lnTo>
                <a:lnTo>
                  <a:pt x="1446" y="121"/>
                </a:lnTo>
                <a:lnTo>
                  <a:pt x="1446" y="119"/>
                </a:lnTo>
                <a:lnTo>
                  <a:pt x="1444" y="119"/>
                </a:lnTo>
                <a:lnTo>
                  <a:pt x="1442" y="119"/>
                </a:lnTo>
                <a:lnTo>
                  <a:pt x="1442" y="121"/>
                </a:lnTo>
                <a:lnTo>
                  <a:pt x="1440" y="117"/>
                </a:lnTo>
                <a:lnTo>
                  <a:pt x="1436" y="111"/>
                </a:lnTo>
                <a:lnTo>
                  <a:pt x="1430" y="107"/>
                </a:lnTo>
                <a:lnTo>
                  <a:pt x="1428" y="102"/>
                </a:lnTo>
                <a:lnTo>
                  <a:pt x="1430" y="104"/>
                </a:lnTo>
                <a:lnTo>
                  <a:pt x="1432" y="106"/>
                </a:lnTo>
                <a:lnTo>
                  <a:pt x="1434" y="104"/>
                </a:lnTo>
                <a:lnTo>
                  <a:pt x="1438" y="106"/>
                </a:lnTo>
                <a:lnTo>
                  <a:pt x="1434" y="104"/>
                </a:lnTo>
                <a:lnTo>
                  <a:pt x="1434" y="100"/>
                </a:lnTo>
                <a:lnTo>
                  <a:pt x="1430" y="102"/>
                </a:lnTo>
                <a:lnTo>
                  <a:pt x="1428" y="100"/>
                </a:lnTo>
                <a:lnTo>
                  <a:pt x="1432" y="100"/>
                </a:lnTo>
                <a:lnTo>
                  <a:pt x="1430" y="100"/>
                </a:lnTo>
                <a:lnTo>
                  <a:pt x="1426" y="100"/>
                </a:lnTo>
                <a:lnTo>
                  <a:pt x="1425" y="100"/>
                </a:lnTo>
                <a:lnTo>
                  <a:pt x="1425" y="98"/>
                </a:lnTo>
                <a:lnTo>
                  <a:pt x="1426" y="100"/>
                </a:lnTo>
                <a:lnTo>
                  <a:pt x="1423" y="98"/>
                </a:lnTo>
                <a:lnTo>
                  <a:pt x="1423" y="96"/>
                </a:lnTo>
                <a:lnTo>
                  <a:pt x="1419" y="96"/>
                </a:lnTo>
                <a:lnTo>
                  <a:pt x="1415" y="94"/>
                </a:lnTo>
                <a:lnTo>
                  <a:pt x="1417" y="86"/>
                </a:lnTo>
                <a:lnTo>
                  <a:pt x="1417" y="84"/>
                </a:lnTo>
                <a:lnTo>
                  <a:pt x="1415" y="82"/>
                </a:lnTo>
                <a:lnTo>
                  <a:pt x="1415" y="84"/>
                </a:lnTo>
                <a:lnTo>
                  <a:pt x="1413" y="88"/>
                </a:lnTo>
                <a:lnTo>
                  <a:pt x="1407" y="82"/>
                </a:lnTo>
                <a:lnTo>
                  <a:pt x="1411" y="79"/>
                </a:lnTo>
                <a:lnTo>
                  <a:pt x="1417" y="82"/>
                </a:lnTo>
                <a:lnTo>
                  <a:pt x="1413" y="79"/>
                </a:lnTo>
                <a:lnTo>
                  <a:pt x="1415" y="73"/>
                </a:lnTo>
                <a:lnTo>
                  <a:pt x="1417" y="73"/>
                </a:lnTo>
                <a:lnTo>
                  <a:pt x="1436" y="96"/>
                </a:lnTo>
                <a:lnTo>
                  <a:pt x="1432" y="90"/>
                </a:lnTo>
                <a:lnTo>
                  <a:pt x="1426" y="81"/>
                </a:lnTo>
                <a:lnTo>
                  <a:pt x="1421" y="69"/>
                </a:lnTo>
                <a:lnTo>
                  <a:pt x="1421" y="67"/>
                </a:lnTo>
                <a:lnTo>
                  <a:pt x="1419" y="69"/>
                </a:lnTo>
                <a:lnTo>
                  <a:pt x="1419" y="65"/>
                </a:lnTo>
                <a:lnTo>
                  <a:pt x="1419" y="63"/>
                </a:lnTo>
                <a:lnTo>
                  <a:pt x="1417" y="63"/>
                </a:lnTo>
                <a:lnTo>
                  <a:pt x="1413" y="56"/>
                </a:lnTo>
                <a:lnTo>
                  <a:pt x="1413" y="54"/>
                </a:lnTo>
                <a:lnTo>
                  <a:pt x="1413" y="52"/>
                </a:lnTo>
                <a:lnTo>
                  <a:pt x="1411" y="54"/>
                </a:lnTo>
                <a:lnTo>
                  <a:pt x="1409" y="50"/>
                </a:lnTo>
                <a:lnTo>
                  <a:pt x="1409" y="48"/>
                </a:lnTo>
                <a:lnTo>
                  <a:pt x="1409" y="50"/>
                </a:lnTo>
                <a:lnTo>
                  <a:pt x="1407" y="48"/>
                </a:lnTo>
                <a:lnTo>
                  <a:pt x="1409" y="44"/>
                </a:lnTo>
                <a:lnTo>
                  <a:pt x="1421" y="59"/>
                </a:lnTo>
                <a:lnTo>
                  <a:pt x="1442" y="90"/>
                </a:lnTo>
                <a:lnTo>
                  <a:pt x="1461" y="111"/>
                </a:lnTo>
                <a:lnTo>
                  <a:pt x="1474" y="125"/>
                </a:lnTo>
                <a:lnTo>
                  <a:pt x="1486" y="132"/>
                </a:lnTo>
                <a:lnTo>
                  <a:pt x="1482" y="134"/>
                </a:lnTo>
                <a:lnTo>
                  <a:pt x="1478" y="142"/>
                </a:lnTo>
                <a:lnTo>
                  <a:pt x="1473" y="140"/>
                </a:lnTo>
                <a:lnTo>
                  <a:pt x="1471" y="140"/>
                </a:lnTo>
                <a:lnTo>
                  <a:pt x="1459" y="129"/>
                </a:lnTo>
                <a:lnTo>
                  <a:pt x="1428" y="100"/>
                </a:lnTo>
                <a:lnTo>
                  <a:pt x="1430" y="102"/>
                </a:lnTo>
                <a:lnTo>
                  <a:pt x="1428" y="102"/>
                </a:lnTo>
                <a:lnTo>
                  <a:pt x="1428" y="100"/>
                </a:lnTo>
                <a:lnTo>
                  <a:pt x="1459" y="129"/>
                </a:lnTo>
                <a:lnTo>
                  <a:pt x="1484" y="971"/>
                </a:lnTo>
                <a:lnTo>
                  <a:pt x="1482" y="973"/>
                </a:lnTo>
                <a:lnTo>
                  <a:pt x="1484" y="970"/>
                </a:lnTo>
                <a:lnTo>
                  <a:pt x="1484" y="971"/>
                </a:lnTo>
                <a:lnTo>
                  <a:pt x="1459" y="129"/>
                </a:lnTo>
                <a:lnTo>
                  <a:pt x="1486" y="964"/>
                </a:lnTo>
                <a:lnTo>
                  <a:pt x="1486" y="975"/>
                </a:lnTo>
                <a:lnTo>
                  <a:pt x="1484" y="970"/>
                </a:lnTo>
                <a:lnTo>
                  <a:pt x="1486" y="964"/>
                </a:lnTo>
                <a:lnTo>
                  <a:pt x="1459" y="129"/>
                </a:lnTo>
                <a:lnTo>
                  <a:pt x="1540" y="1075"/>
                </a:lnTo>
                <a:lnTo>
                  <a:pt x="1536" y="1073"/>
                </a:lnTo>
                <a:lnTo>
                  <a:pt x="1536" y="1069"/>
                </a:lnTo>
                <a:lnTo>
                  <a:pt x="1540" y="1064"/>
                </a:lnTo>
                <a:lnTo>
                  <a:pt x="1538" y="1066"/>
                </a:lnTo>
                <a:lnTo>
                  <a:pt x="1542" y="1064"/>
                </a:lnTo>
                <a:lnTo>
                  <a:pt x="1542" y="1069"/>
                </a:lnTo>
                <a:lnTo>
                  <a:pt x="1540" y="1075"/>
                </a:lnTo>
                <a:lnTo>
                  <a:pt x="1459" y="129"/>
                </a:lnTo>
                <a:lnTo>
                  <a:pt x="1542" y="1077"/>
                </a:lnTo>
                <a:lnTo>
                  <a:pt x="1544" y="1077"/>
                </a:lnTo>
                <a:lnTo>
                  <a:pt x="1544" y="1081"/>
                </a:lnTo>
                <a:lnTo>
                  <a:pt x="1544" y="1083"/>
                </a:lnTo>
                <a:lnTo>
                  <a:pt x="1542" y="1077"/>
                </a:lnTo>
                <a:lnTo>
                  <a:pt x="1459" y="129"/>
                </a:lnTo>
                <a:lnTo>
                  <a:pt x="1544" y="1006"/>
                </a:lnTo>
                <a:lnTo>
                  <a:pt x="1544" y="1004"/>
                </a:lnTo>
                <a:lnTo>
                  <a:pt x="1546" y="1004"/>
                </a:lnTo>
                <a:lnTo>
                  <a:pt x="1547" y="1002"/>
                </a:lnTo>
                <a:lnTo>
                  <a:pt x="1546" y="1004"/>
                </a:lnTo>
                <a:lnTo>
                  <a:pt x="1544" y="1006"/>
                </a:lnTo>
                <a:lnTo>
                  <a:pt x="1459" y="129"/>
                </a:lnTo>
                <a:lnTo>
                  <a:pt x="1549" y="1096"/>
                </a:lnTo>
                <a:lnTo>
                  <a:pt x="1546" y="1090"/>
                </a:lnTo>
                <a:lnTo>
                  <a:pt x="1547" y="1092"/>
                </a:lnTo>
                <a:lnTo>
                  <a:pt x="1549" y="1089"/>
                </a:lnTo>
                <a:lnTo>
                  <a:pt x="1549" y="1087"/>
                </a:lnTo>
                <a:lnTo>
                  <a:pt x="1549" y="1085"/>
                </a:lnTo>
                <a:lnTo>
                  <a:pt x="1546" y="1089"/>
                </a:lnTo>
                <a:lnTo>
                  <a:pt x="1544" y="1083"/>
                </a:lnTo>
                <a:lnTo>
                  <a:pt x="1546" y="1083"/>
                </a:lnTo>
                <a:lnTo>
                  <a:pt x="1546" y="1085"/>
                </a:lnTo>
                <a:lnTo>
                  <a:pt x="1547" y="1081"/>
                </a:lnTo>
                <a:lnTo>
                  <a:pt x="1549" y="1089"/>
                </a:lnTo>
                <a:lnTo>
                  <a:pt x="1549" y="1096"/>
                </a:lnTo>
                <a:lnTo>
                  <a:pt x="1459" y="129"/>
                </a:lnTo>
                <a:lnTo>
                  <a:pt x="1549" y="1042"/>
                </a:lnTo>
                <a:lnTo>
                  <a:pt x="1547" y="1046"/>
                </a:lnTo>
                <a:lnTo>
                  <a:pt x="1547" y="1044"/>
                </a:lnTo>
                <a:lnTo>
                  <a:pt x="1549" y="1042"/>
                </a:lnTo>
                <a:lnTo>
                  <a:pt x="1459" y="129"/>
                </a:lnTo>
                <a:lnTo>
                  <a:pt x="1536" y="948"/>
                </a:lnTo>
                <a:lnTo>
                  <a:pt x="1544" y="950"/>
                </a:lnTo>
                <a:lnTo>
                  <a:pt x="1549" y="948"/>
                </a:lnTo>
                <a:lnTo>
                  <a:pt x="1551" y="950"/>
                </a:lnTo>
                <a:lnTo>
                  <a:pt x="1553" y="952"/>
                </a:lnTo>
                <a:lnTo>
                  <a:pt x="1557" y="952"/>
                </a:lnTo>
                <a:lnTo>
                  <a:pt x="1557" y="958"/>
                </a:lnTo>
                <a:lnTo>
                  <a:pt x="1551" y="956"/>
                </a:lnTo>
                <a:lnTo>
                  <a:pt x="1547" y="956"/>
                </a:lnTo>
                <a:lnTo>
                  <a:pt x="1538" y="958"/>
                </a:lnTo>
                <a:lnTo>
                  <a:pt x="1538" y="954"/>
                </a:lnTo>
                <a:lnTo>
                  <a:pt x="1536" y="956"/>
                </a:lnTo>
                <a:lnTo>
                  <a:pt x="1536" y="954"/>
                </a:lnTo>
                <a:lnTo>
                  <a:pt x="1553" y="952"/>
                </a:lnTo>
                <a:lnTo>
                  <a:pt x="1536" y="952"/>
                </a:lnTo>
                <a:lnTo>
                  <a:pt x="1536" y="948"/>
                </a:lnTo>
                <a:lnTo>
                  <a:pt x="1459" y="129"/>
                </a:lnTo>
                <a:lnTo>
                  <a:pt x="1538" y="975"/>
                </a:lnTo>
                <a:lnTo>
                  <a:pt x="1540" y="977"/>
                </a:lnTo>
                <a:lnTo>
                  <a:pt x="1538" y="977"/>
                </a:lnTo>
                <a:lnTo>
                  <a:pt x="1538" y="975"/>
                </a:lnTo>
                <a:lnTo>
                  <a:pt x="1459" y="129"/>
                </a:lnTo>
                <a:lnTo>
                  <a:pt x="1536" y="975"/>
                </a:lnTo>
                <a:lnTo>
                  <a:pt x="1536" y="977"/>
                </a:lnTo>
                <a:lnTo>
                  <a:pt x="1534" y="977"/>
                </a:lnTo>
                <a:lnTo>
                  <a:pt x="1536" y="975"/>
                </a:lnTo>
                <a:lnTo>
                  <a:pt x="1459" y="129"/>
                </a:lnTo>
                <a:lnTo>
                  <a:pt x="1530" y="898"/>
                </a:lnTo>
                <a:lnTo>
                  <a:pt x="1530" y="900"/>
                </a:lnTo>
                <a:lnTo>
                  <a:pt x="1528" y="898"/>
                </a:lnTo>
                <a:lnTo>
                  <a:pt x="1530" y="898"/>
                </a:lnTo>
                <a:lnTo>
                  <a:pt x="1459" y="129"/>
                </a:lnTo>
                <a:lnTo>
                  <a:pt x="1517" y="996"/>
                </a:lnTo>
                <a:lnTo>
                  <a:pt x="1519" y="998"/>
                </a:lnTo>
                <a:lnTo>
                  <a:pt x="1522" y="1000"/>
                </a:lnTo>
                <a:lnTo>
                  <a:pt x="1524" y="1000"/>
                </a:lnTo>
                <a:lnTo>
                  <a:pt x="1524" y="998"/>
                </a:lnTo>
                <a:lnTo>
                  <a:pt x="1524" y="994"/>
                </a:lnTo>
                <a:lnTo>
                  <a:pt x="1526" y="987"/>
                </a:lnTo>
                <a:lnTo>
                  <a:pt x="1528" y="981"/>
                </a:lnTo>
                <a:lnTo>
                  <a:pt x="1532" y="981"/>
                </a:lnTo>
                <a:lnTo>
                  <a:pt x="1534" y="983"/>
                </a:lnTo>
                <a:lnTo>
                  <a:pt x="1532" y="989"/>
                </a:lnTo>
                <a:lnTo>
                  <a:pt x="1534" y="993"/>
                </a:lnTo>
                <a:lnTo>
                  <a:pt x="1536" y="991"/>
                </a:lnTo>
                <a:lnTo>
                  <a:pt x="1538" y="987"/>
                </a:lnTo>
                <a:lnTo>
                  <a:pt x="1540" y="983"/>
                </a:lnTo>
                <a:lnTo>
                  <a:pt x="1538" y="983"/>
                </a:lnTo>
                <a:lnTo>
                  <a:pt x="1540" y="981"/>
                </a:lnTo>
                <a:lnTo>
                  <a:pt x="1544" y="975"/>
                </a:lnTo>
                <a:lnTo>
                  <a:pt x="1544" y="970"/>
                </a:lnTo>
                <a:lnTo>
                  <a:pt x="1544" y="966"/>
                </a:lnTo>
                <a:lnTo>
                  <a:pt x="1542" y="970"/>
                </a:lnTo>
                <a:lnTo>
                  <a:pt x="1540" y="971"/>
                </a:lnTo>
                <a:lnTo>
                  <a:pt x="1538" y="968"/>
                </a:lnTo>
                <a:lnTo>
                  <a:pt x="1540" y="964"/>
                </a:lnTo>
                <a:lnTo>
                  <a:pt x="1538" y="966"/>
                </a:lnTo>
                <a:lnTo>
                  <a:pt x="1538" y="962"/>
                </a:lnTo>
                <a:lnTo>
                  <a:pt x="1555" y="962"/>
                </a:lnTo>
                <a:lnTo>
                  <a:pt x="1553" y="979"/>
                </a:lnTo>
                <a:lnTo>
                  <a:pt x="1549" y="996"/>
                </a:lnTo>
                <a:lnTo>
                  <a:pt x="1547" y="998"/>
                </a:lnTo>
                <a:lnTo>
                  <a:pt x="1547" y="996"/>
                </a:lnTo>
                <a:lnTo>
                  <a:pt x="1547" y="993"/>
                </a:lnTo>
                <a:lnTo>
                  <a:pt x="1547" y="987"/>
                </a:lnTo>
                <a:lnTo>
                  <a:pt x="1546" y="983"/>
                </a:lnTo>
                <a:lnTo>
                  <a:pt x="1544" y="985"/>
                </a:lnTo>
                <a:lnTo>
                  <a:pt x="1546" y="996"/>
                </a:lnTo>
                <a:lnTo>
                  <a:pt x="1546" y="1000"/>
                </a:lnTo>
                <a:lnTo>
                  <a:pt x="1544" y="1002"/>
                </a:lnTo>
                <a:lnTo>
                  <a:pt x="1542" y="1004"/>
                </a:lnTo>
                <a:lnTo>
                  <a:pt x="1532" y="1000"/>
                </a:lnTo>
                <a:lnTo>
                  <a:pt x="1530" y="1000"/>
                </a:lnTo>
                <a:lnTo>
                  <a:pt x="1530" y="1002"/>
                </a:lnTo>
                <a:lnTo>
                  <a:pt x="1532" y="1010"/>
                </a:lnTo>
                <a:lnTo>
                  <a:pt x="1532" y="1018"/>
                </a:lnTo>
                <a:lnTo>
                  <a:pt x="1530" y="1025"/>
                </a:lnTo>
                <a:lnTo>
                  <a:pt x="1528" y="1027"/>
                </a:lnTo>
                <a:lnTo>
                  <a:pt x="1528" y="1023"/>
                </a:lnTo>
                <a:lnTo>
                  <a:pt x="1528" y="1016"/>
                </a:lnTo>
                <a:lnTo>
                  <a:pt x="1526" y="1016"/>
                </a:lnTo>
                <a:lnTo>
                  <a:pt x="1524" y="1018"/>
                </a:lnTo>
                <a:lnTo>
                  <a:pt x="1522" y="1021"/>
                </a:lnTo>
                <a:lnTo>
                  <a:pt x="1522" y="1029"/>
                </a:lnTo>
                <a:lnTo>
                  <a:pt x="1521" y="1042"/>
                </a:lnTo>
                <a:lnTo>
                  <a:pt x="1522" y="1046"/>
                </a:lnTo>
                <a:lnTo>
                  <a:pt x="1522" y="1048"/>
                </a:lnTo>
                <a:lnTo>
                  <a:pt x="1521" y="1050"/>
                </a:lnTo>
                <a:lnTo>
                  <a:pt x="1519" y="1052"/>
                </a:lnTo>
                <a:lnTo>
                  <a:pt x="1517" y="1052"/>
                </a:lnTo>
                <a:lnTo>
                  <a:pt x="1515" y="1048"/>
                </a:lnTo>
                <a:lnTo>
                  <a:pt x="1511" y="1046"/>
                </a:lnTo>
                <a:lnTo>
                  <a:pt x="1507" y="1046"/>
                </a:lnTo>
                <a:lnTo>
                  <a:pt x="1505" y="1050"/>
                </a:lnTo>
                <a:lnTo>
                  <a:pt x="1503" y="1058"/>
                </a:lnTo>
                <a:lnTo>
                  <a:pt x="1499" y="1064"/>
                </a:lnTo>
                <a:lnTo>
                  <a:pt x="1496" y="1067"/>
                </a:lnTo>
                <a:lnTo>
                  <a:pt x="1494" y="1067"/>
                </a:lnTo>
                <a:lnTo>
                  <a:pt x="1496" y="1062"/>
                </a:lnTo>
                <a:lnTo>
                  <a:pt x="1498" y="1052"/>
                </a:lnTo>
                <a:lnTo>
                  <a:pt x="1496" y="1054"/>
                </a:lnTo>
                <a:lnTo>
                  <a:pt x="1492" y="1054"/>
                </a:lnTo>
                <a:lnTo>
                  <a:pt x="1490" y="1054"/>
                </a:lnTo>
                <a:lnTo>
                  <a:pt x="1488" y="1050"/>
                </a:lnTo>
                <a:lnTo>
                  <a:pt x="1490" y="1046"/>
                </a:lnTo>
                <a:lnTo>
                  <a:pt x="1492" y="1042"/>
                </a:lnTo>
                <a:lnTo>
                  <a:pt x="1496" y="1041"/>
                </a:lnTo>
                <a:lnTo>
                  <a:pt x="1501" y="1042"/>
                </a:lnTo>
                <a:lnTo>
                  <a:pt x="1505" y="1041"/>
                </a:lnTo>
                <a:lnTo>
                  <a:pt x="1505" y="1037"/>
                </a:lnTo>
                <a:lnTo>
                  <a:pt x="1505" y="1027"/>
                </a:lnTo>
                <a:lnTo>
                  <a:pt x="1505" y="1019"/>
                </a:lnTo>
                <a:lnTo>
                  <a:pt x="1507" y="1014"/>
                </a:lnTo>
                <a:lnTo>
                  <a:pt x="1505" y="1016"/>
                </a:lnTo>
                <a:lnTo>
                  <a:pt x="1499" y="1027"/>
                </a:lnTo>
                <a:lnTo>
                  <a:pt x="1498" y="1029"/>
                </a:lnTo>
                <a:lnTo>
                  <a:pt x="1498" y="1027"/>
                </a:lnTo>
                <a:lnTo>
                  <a:pt x="1496" y="1025"/>
                </a:lnTo>
                <a:lnTo>
                  <a:pt x="1494" y="1025"/>
                </a:lnTo>
                <a:lnTo>
                  <a:pt x="1496" y="1023"/>
                </a:lnTo>
                <a:lnTo>
                  <a:pt x="1499" y="1016"/>
                </a:lnTo>
                <a:lnTo>
                  <a:pt x="1501" y="1014"/>
                </a:lnTo>
                <a:lnTo>
                  <a:pt x="1503" y="1016"/>
                </a:lnTo>
                <a:lnTo>
                  <a:pt x="1505" y="1016"/>
                </a:lnTo>
                <a:lnTo>
                  <a:pt x="1507" y="1014"/>
                </a:lnTo>
                <a:lnTo>
                  <a:pt x="1513" y="1008"/>
                </a:lnTo>
                <a:lnTo>
                  <a:pt x="1517" y="1004"/>
                </a:lnTo>
                <a:lnTo>
                  <a:pt x="1515" y="1004"/>
                </a:lnTo>
                <a:lnTo>
                  <a:pt x="1494" y="1016"/>
                </a:lnTo>
                <a:lnTo>
                  <a:pt x="1486" y="1021"/>
                </a:lnTo>
                <a:lnTo>
                  <a:pt x="1490" y="1018"/>
                </a:lnTo>
                <a:lnTo>
                  <a:pt x="1490" y="1016"/>
                </a:lnTo>
                <a:lnTo>
                  <a:pt x="1496" y="1012"/>
                </a:lnTo>
                <a:lnTo>
                  <a:pt x="1511" y="1006"/>
                </a:lnTo>
                <a:lnTo>
                  <a:pt x="1513" y="1002"/>
                </a:lnTo>
                <a:lnTo>
                  <a:pt x="1515" y="996"/>
                </a:lnTo>
                <a:lnTo>
                  <a:pt x="1515" y="994"/>
                </a:lnTo>
                <a:lnTo>
                  <a:pt x="1517" y="994"/>
                </a:lnTo>
                <a:lnTo>
                  <a:pt x="1517" y="996"/>
                </a:lnTo>
                <a:lnTo>
                  <a:pt x="1459" y="129"/>
                </a:lnTo>
                <a:lnTo>
                  <a:pt x="1515" y="925"/>
                </a:lnTo>
                <a:lnTo>
                  <a:pt x="1517" y="925"/>
                </a:lnTo>
                <a:lnTo>
                  <a:pt x="1515" y="927"/>
                </a:lnTo>
                <a:lnTo>
                  <a:pt x="1515" y="925"/>
                </a:lnTo>
                <a:lnTo>
                  <a:pt x="1459" y="129"/>
                </a:lnTo>
                <a:lnTo>
                  <a:pt x="1507" y="943"/>
                </a:lnTo>
                <a:lnTo>
                  <a:pt x="1511" y="939"/>
                </a:lnTo>
                <a:lnTo>
                  <a:pt x="1511" y="937"/>
                </a:lnTo>
                <a:lnTo>
                  <a:pt x="1513" y="931"/>
                </a:lnTo>
                <a:lnTo>
                  <a:pt x="1515" y="935"/>
                </a:lnTo>
                <a:lnTo>
                  <a:pt x="1515" y="939"/>
                </a:lnTo>
                <a:lnTo>
                  <a:pt x="1515" y="943"/>
                </a:lnTo>
                <a:lnTo>
                  <a:pt x="1507" y="946"/>
                </a:lnTo>
                <a:lnTo>
                  <a:pt x="1507" y="943"/>
                </a:lnTo>
                <a:lnTo>
                  <a:pt x="1459" y="129"/>
                </a:lnTo>
                <a:lnTo>
                  <a:pt x="1507" y="962"/>
                </a:lnTo>
                <a:lnTo>
                  <a:pt x="1511" y="960"/>
                </a:lnTo>
                <a:lnTo>
                  <a:pt x="1513" y="958"/>
                </a:lnTo>
                <a:lnTo>
                  <a:pt x="1513" y="960"/>
                </a:lnTo>
                <a:lnTo>
                  <a:pt x="1515" y="958"/>
                </a:lnTo>
                <a:lnTo>
                  <a:pt x="1517" y="960"/>
                </a:lnTo>
                <a:lnTo>
                  <a:pt x="1513" y="962"/>
                </a:lnTo>
                <a:lnTo>
                  <a:pt x="1507" y="968"/>
                </a:lnTo>
                <a:lnTo>
                  <a:pt x="1503" y="973"/>
                </a:lnTo>
                <a:lnTo>
                  <a:pt x="1501" y="979"/>
                </a:lnTo>
                <a:lnTo>
                  <a:pt x="1494" y="983"/>
                </a:lnTo>
                <a:lnTo>
                  <a:pt x="1494" y="981"/>
                </a:lnTo>
                <a:lnTo>
                  <a:pt x="1496" y="979"/>
                </a:lnTo>
                <a:lnTo>
                  <a:pt x="1492" y="981"/>
                </a:lnTo>
                <a:lnTo>
                  <a:pt x="1490" y="981"/>
                </a:lnTo>
                <a:lnTo>
                  <a:pt x="1488" y="981"/>
                </a:lnTo>
                <a:lnTo>
                  <a:pt x="1490" y="979"/>
                </a:lnTo>
                <a:lnTo>
                  <a:pt x="1490" y="970"/>
                </a:lnTo>
                <a:lnTo>
                  <a:pt x="1488" y="975"/>
                </a:lnTo>
                <a:lnTo>
                  <a:pt x="1488" y="964"/>
                </a:lnTo>
                <a:lnTo>
                  <a:pt x="1486" y="964"/>
                </a:lnTo>
                <a:lnTo>
                  <a:pt x="1488" y="960"/>
                </a:lnTo>
                <a:lnTo>
                  <a:pt x="1492" y="960"/>
                </a:lnTo>
                <a:lnTo>
                  <a:pt x="1494" y="968"/>
                </a:lnTo>
                <a:lnTo>
                  <a:pt x="1499" y="971"/>
                </a:lnTo>
                <a:lnTo>
                  <a:pt x="1503" y="973"/>
                </a:lnTo>
                <a:lnTo>
                  <a:pt x="1505" y="971"/>
                </a:lnTo>
                <a:lnTo>
                  <a:pt x="1507" y="962"/>
                </a:lnTo>
                <a:lnTo>
                  <a:pt x="1459" y="129"/>
                </a:lnTo>
                <a:lnTo>
                  <a:pt x="1488" y="119"/>
                </a:lnTo>
                <a:lnTo>
                  <a:pt x="1488" y="121"/>
                </a:lnTo>
                <a:lnTo>
                  <a:pt x="1490" y="121"/>
                </a:lnTo>
                <a:lnTo>
                  <a:pt x="1488" y="119"/>
                </a:lnTo>
                <a:lnTo>
                  <a:pt x="1459" y="129"/>
                </a:lnTo>
                <a:lnTo>
                  <a:pt x="1432" y="92"/>
                </a:lnTo>
                <a:lnTo>
                  <a:pt x="1430" y="92"/>
                </a:lnTo>
                <a:lnTo>
                  <a:pt x="1428" y="94"/>
                </a:lnTo>
                <a:lnTo>
                  <a:pt x="1430" y="96"/>
                </a:lnTo>
                <a:lnTo>
                  <a:pt x="1430" y="94"/>
                </a:lnTo>
                <a:lnTo>
                  <a:pt x="1432" y="92"/>
                </a:lnTo>
                <a:lnTo>
                  <a:pt x="1459" y="129"/>
                </a:lnTo>
                <a:lnTo>
                  <a:pt x="1553" y="376"/>
                </a:lnTo>
                <a:lnTo>
                  <a:pt x="1546" y="426"/>
                </a:lnTo>
                <a:lnTo>
                  <a:pt x="1544" y="418"/>
                </a:lnTo>
                <a:lnTo>
                  <a:pt x="1544" y="422"/>
                </a:lnTo>
                <a:lnTo>
                  <a:pt x="1544" y="424"/>
                </a:lnTo>
                <a:lnTo>
                  <a:pt x="1544" y="422"/>
                </a:lnTo>
                <a:lnTo>
                  <a:pt x="1544" y="440"/>
                </a:lnTo>
                <a:lnTo>
                  <a:pt x="1546" y="445"/>
                </a:lnTo>
                <a:lnTo>
                  <a:pt x="1546" y="442"/>
                </a:lnTo>
                <a:lnTo>
                  <a:pt x="1546" y="440"/>
                </a:lnTo>
                <a:lnTo>
                  <a:pt x="1546" y="451"/>
                </a:lnTo>
                <a:lnTo>
                  <a:pt x="1547" y="461"/>
                </a:lnTo>
                <a:lnTo>
                  <a:pt x="1547" y="482"/>
                </a:lnTo>
                <a:lnTo>
                  <a:pt x="1547" y="486"/>
                </a:lnTo>
                <a:lnTo>
                  <a:pt x="1549" y="484"/>
                </a:lnTo>
                <a:lnTo>
                  <a:pt x="1549" y="488"/>
                </a:lnTo>
                <a:lnTo>
                  <a:pt x="1549" y="478"/>
                </a:lnTo>
                <a:lnTo>
                  <a:pt x="1551" y="491"/>
                </a:lnTo>
                <a:lnTo>
                  <a:pt x="1553" y="486"/>
                </a:lnTo>
                <a:lnTo>
                  <a:pt x="1553" y="480"/>
                </a:lnTo>
                <a:lnTo>
                  <a:pt x="1553" y="465"/>
                </a:lnTo>
                <a:lnTo>
                  <a:pt x="1551" y="445"/>
                </a:lnTo>
                <a:lnTo>
                  <a:pt x="1546" y="426"/>
                </a:lnTo>
                <a:lnTo>
                  <a:pt x="1555" y="374"/>
                </a:lnTo>
                <a:lnTo>
                  <a:pt x="1553" y="376"/>
                </a:lnTo>
                <a:lnTo>
                  <a:pt x="1459" y="129"/>
                </a:lnTo>
                <a:lnTo>
                  <a:pt x="1609" y="397"/>
                </a:lnTo>
                <a:lnTo>
                  <a:pt x="1609" y="386"/>
                </a:lnTo>
                <a:lnTo>
                  <a:pt x="1609" y="384"/>
                </a:lnTo>
                <a:lnTo>
                  <a:pt x="1605" y="372"/>
                </a:lnTo>
                <a:lnTo>
                  <a:pt x="1605" y="369"/>
                </a:lnTo>
                <a:lnTo>
                  <a:pt x="1603" y="372"/>
                </a:lnTo>
                <a:lnTo>
                  <a:pt x="1603" y="380"/>
                </a:lnTo>
                <a:lnTo>
                  <a:pt x="1605" y="390"/>
                </a:lnTo>
                <a:lnTo>
                  <a:pt x="1611" y="405"/>
                </a:lnTo>
                <a:lnTo>
                  <a:pt x="1609" y="397"/>
                </a:lnTo>
                <a:lnTo>
                  <a:pt x="1459" y="129"/>
                </a:lnTo>
                <a:lnTo>
                  <a:pt x="1618" y="943"/>
                </a:lnTo>
                <a:lnTo>
                  <a:pt x="1620" y="943"/>
                </a:lnTo>
                <a:lnTo>
                  <a:pt x="1624" y="943"/>
                </a:lnTo>
                <a:lnTo>
                  <a:pt x="1613" y="943"/>
                </a:lnTo>
                <a:lnTo>
                  <a:pt x="1618" y="943"/>
                </a:lnTo>
                <a:lnTo>
                  <a:pt x="1459" y="129"/>
                </a:lnTo>
                <a:lnTo>
                  <a:pt x="1551" y="524"/>
                </a:lnTo>
                <a:lnTo>
                  <a:pt x="1553" y="532"/>
                </a:lnTo>
                <a:lnTo>
                  <a:pt x="1553" y="528"/>
                </a:lnTo>
                <a:lnTo>
                  <a:pt x="1551" y="524"/>
                </a:lnTo>
                <a:lnTo>
                  <a:pt x="1459" y="129"/>
                </a:lnTo>
                <a:lnTo>
                  <a:pt x="1474" y="54"/>
                </a:lnTo>
                <a:lnTo>
                  <a:pt x="1473" y="52"/>
                </a:lnTo>
                <a:lnTo>
                  <a:pt x="1473" y="54"/>
                </a:lnTo>
                <a:lnTo>
                  <a:pt x="1474" y="54"/>
                </a:lnTo>
                <a:lnTo>
                  <a:pt x="1459" y="129"/>
                </a:lnTo>
                <a:lnTo>
                  <a:pt x="1419" y="42"/>
                </a:lnTo>
                <a:lnTo>
                  <a:pt x="1419" y="44"/>
                </a:lnTo>
                <a:lnTo>
                  <a:pt x="1421" y="44"/>
                </a:lnTo>
                <a:lnTo>
                  <a:pt x="1421" y="42"/>
                </a:lnTo>
                <a:lnTo>
                  <a:pt x="1419" y="42"/>
                </a:lnTo>
                <a:lnTo>
                  <a:pt x="1459" y="129"/>
                </a:lnTo>
                <a:lnTo>
                  <a:pt x="1417" y="34"/>
                </a:lnTo>
                <a:lnTo>
                  <a:pt x="1419" y="34"/>
                </a:lnTo>
                <a:lnTo>
                  <a:pt x="1421" y="33"/>
                </a:lnTo>
                <a:lnTo>
                  <a:pt x="1421" y="31"/>
                </a:lnTo>
                <a:lnTo>
                  <a:pt x="1421" y="29"/>
                </a:lnTo>
                <a:lnTo>
                  <a:pt x="1421" y="27"/>
                </a:lnTo>
                <a:lnTo>
                  <a:pt x="1419" y="27"/>
                </a:lnTo>
                <a:lnTo>
                  <a:pt x="1419" y="29"/>
                </a:lnTo>
                <a:lnTo>
                  <a:pt x="1417" y="29"/>
                </a:lnTo>
                <a:lnTo>
                  <a:pt x="1417" y="31"/>
                </a:lnTo>
                <a:lnTo>
                  <a:pt x="1417" y="33"/>
                </a:lnTo>
                <a:lnTo>
                  <a:pt x="1417" y="34"/>
                </a:lnTo>
                <a:lnTo>
                  <a:pt x="1459" y="129"/>
                </a:lnTo>
                <a:lnTo>
                  <a:pt x="1413" y="13"/>
                </a:lnTo>
                <a:lnTo>
                  <a:pt x="1415" y="15"/>
                </a:lnTo>
                <a:lnTo>
                  <a:pt x="1415" y="13"/>
                </a:lnTo>
                <a:lnTo>
                  <a:pt x="1417" y="11"/>
                </a:lnTo>
                <a:lnTo>
                  <a:pt x="1417" y="10"/>
                </a:lnTo>
                <a:lnTo>
                  <a:pt x="1417" y="8"/>
                </a:lnTo>
                <a:lnTo>
                  <a:pt x="1415" y="8"/>
                </a:lnTo>
                <a:lnTo>
                  <a:pt x="1415" y="6"/>
                </a:lnTo>
                <a:lnTo>
                  <a:pt x="1415" y="8"/>
                </a:lnTo>
                <a:lnTo>
                  <a:pt x="1415" y="6"/>
                </a:lnTo>
                <a:lnTo>
                  <a:pt x="1415" y="8"/>
                </a:lnTo>
                <a:lnTo>
                  <a:pt x="1413" y="10"/>
                </a:lnTo>
                <a:lnTo>
                  <a:pt x="1413" y="11"/>
                </a:lnTo>
                <a:lnTo>
                  <a:pt x="1413" y="13"/>
                </a:lnTo>
                <a:lnTo>
                  <a:pt x="1459" y="129"/>
                </a:lnTo>
                <a:lnTo>
                  <a:pt x="1426" y="15"/>
                </a:lnTo>
                <a:lnTo>
                  <a:pt x="1426" y="13"/>
                </a:lnTo>
                <a:lnTo>
                  <a:pt x="1426" y="11"/>
                </a:lnTo>
                <a:lnTo>
                  <a:pt x="1426" y="10"/>
                </a:lnTo>
                <a:lnTo>
                  <a:pt x="1425" y="11"/>
                </a:lnTo>
                <a:lnTo>
                  <a:pt x="1425" y="13"/>
                </a:lnTo>
                <a:lnTo>
                  <a:pt x="1425" y="15"/>
                </a:lnTo>
                <a:lnTo>
                  <a:pt x="1426" y="15"/>
                </a:lnTo>
                <a:lnTo>
                  <a:pt x="1459" y="129"/>
                </a:lnTo>
                <a:lnTo>
                  <a:pt x="1428" y="34"/>
                </a:lnTo>
                <a:lnTo>
                  <a:pt x="1428" y="36"/>
                </a:lnTo>
                <a:lnTo>
                  <a:pt x="1430" y="34"/>
                </a:lnTo>
                <a:lnTo>
                  <a:pt x="1430" y="33"/>
                </a:lnTo>
                <a:lnTo>
                  <a:pt x="1428" y="34"/>
                </a:lnTo>
                <a:lnTo>
                  <a:pt x="1459" y="129"/>
                </a:lnTo>
                <a:lnTo>
                  <a:pt x="1459" y="90"/>
                </a:lnTo>
                <a:lnTo>
                  <a:pt x="1459" y="88"/>
                </a:lnTo>
                <a:lnTo>
                  <a:pt x="1457" y="88"/>
                </a:lnTo>
                <a:lnTo>
                  <a:pt x="1459" y="90"/>
                </a:lnTo>
                <a:lnTo>
                  <a:pt x="1459" y="129"/>
                </a:lnTo>
                <a:lnTo>
                  <a:pt x="1480" y="65"/>
                </a:lnTo>
                <a:lnTo>
                  <a:pt x="1478" y="65"/>
                </a:lnTo>
                <a:lnTo>
                  <a:pt x="1478" y="67"/>
                </a:lnTo>
                <a:lnTo>
                  <a:pt x="1480" y="65"/>
                </a:lnTo>
                <a:lnTo>
                  <a:pt x="1459" y="129"/>
                </a:lnTo>
                <a:lnTo>
                  <a:pt x="1505" y="359"/>
                </a:lnTo>
                <a:lnTo>
                  <a:pt x="1503" y="351"/>
                </a:lnTo>
                <a:lnTo>
                  <a:pt x="1503" y="355"/>
                </a:lnTo>
                <a:lnTo>
                  <a:pt x="1505" y="359"/>
                </a:lnTo>
                <a:lnTo>
                  <a:pt x="1459" y="129"/>
                </a:lnTo>
                <a:lnTo>
                  <a:pt x="1434" y="40"/>
                </a:lnTo>
                <a:lnTo>
                  <a:pt x="1436" y="40"/>
                </a:lnTo>
                <a:lnTo>
                  <a:pt x="1436" y="38"/>
                </a:lnTo>
                <a:lnTo>
                  <a:pt x="1438" y="38"/>
                </a:lnTo>
                <a:lnTo>
                  <a:pt x="1436" y="36"/>
                </a:lnTo>
                <a:lnTo>
                  <a:pt x="1438" y="36"/>
                </a:lnTo>
                <a:lnTo>
                  <a:pt x="1438" y="34"/>
                </a:lnTo>
                <a:lnTo>
                  <a:pt x="1436" y="33"/>
                </a:lnTo>
                <a:lnTo>
                  <a:pt x="1438" y="33"/>
                </a:lnTo>
                <a:lnTo>
                  <a:pt x="1436" y="33"/>
                </a:lnTo>
                <a:lnTo>
                  <a:pt x="1434" y="33"/>
                </a:lnTo>
                <a:lnTo>
                  <a:pt x="1434" y="34"/>
                </a:lnTo>
                <a:lnTo>
                  <a:pt x="1432" y="36"/>
                </a:lnTo>
                <a:lnTo>
                  <a:pt x="1432" y="40"/>
                </a:lnTo>
                <a:lnTo>
                  <a:pt x="1434" y="40"/>
                </a:lnTo>
                <a:lnTo>
                  <a:pt x="1459" y="129"/>
                </a:lnTo>
                <a:lnTo>
                  <a:pt x="1440" y="77"/>
                </a:lnTo>
                <a:lnTo>
                  <a:pt x="1442" y="77"/>
                </a:lnTo>
                <a:lnTo>
                  <a:pt x="1442" y="75"/>
                </a:lnTo>
                <a:lnTo>
                  <a:pt x="1442" y="73"/>
                </a:lnTo>
                <a:lnTo>
                  <a:pt x="1440" y="73"/>
                </a:lnTo>
                <a:lnTo>
                  <a:pt x="1440" y="75"/>
                </a:lnTo>
                <a:lnTo>
                  <a:pt x="1440" y="77"/>
                </a:lnTo>
                <a:lnTo>
                  <a:pt x="1459" y="129"/>
                </a:lnTo>
                <a:lnTo>
                  <a:pt x="1448" y="59"/>
                </a:lnTo>
                <a:lnTo>
                  <a:pt x="1450" y="61"/>
                </a:lnTo>
                <a:lnTo>
                  <a:pt x="1451" y="61"/>
                </a:lnTo>
                <a:lnTo>
                  <a:pt x="1451" y="59"/>
                </a:lnTo>
                <a:lnTo>
                  <a:pt x="1451" y="58"/>
                </a:lnTo>
                <a:lnTo>
                  <a:pt x="1450" y="58"/>
                </a:lnTo>
                <a:lnTo>
                  <a:pt x="1448" y="58"/>
                </a:lnTo>
                <a:lnTo>
                  <a:pt x="1448" y="59"/>
                </a:lnTo>
                <a:lnTo>
                  <a:pt x="1459" y="129"/>
                </a:lnTo>
                <a:lnTo>
                  <a:pt x="1438" y="2"/>
                </a:lnTo>
                <a:lnTo>
                  <a:pt x="1436" y="2"/>
                </a:lnTo>
                <a:lnTo>
                  <a:pt x="1436" y="4"/>
                </a:lnTo>
                <a:lnTo>
                  <a:pt x="1438" y="2"/>
                </a:lnTo>
                <a:lnTo>
                  <a:pt x="1459" y="129"/>
                </a:lnTo>
                <a:lnTo>
                  <a:pt x="1442" y="54"/>
                </a:lnTo>
                <a:lnTo>
                  <a:pt x="1444" y="52"/>
                </a:lnTo>
                <a:lnTo>
                  <a:pt x="1444" y="50"/>
                </a:lnTo>
                <a:lnTo>
                  <a:pt x="1442" y="52"/>
                </a:lnTo>
                <a:lnTo>
                  <a:pt x="1442" y="54"/>
                </a:lnTo>
                <a:lnTo>
                  <a:pt x="1459" y="129"/>
                </a:lnTo>
                <a:lnTo>
                  <a:pt x="1544" y="981"/>
                </a:lnTo>
                <a:lnTo>
                  <a:pt x="1544" y="983"/>
                </a:lnTo>
                <a:lnTo>
                  <a:pt x="1546" y="981"/>
                </a:lnTo>
                <a:lnTo>
                  <a:pt x="1544" y="981"/>
                </a:lnTo>
                <a:lnTo>
                  <a:pt x="1459" y="129"/>
                </a:lnTo>
                <a:lnTo>
                  <a:pt x="40" y="461"/>
                </a:lnTo>
                <a:lnTo>
                  <a:pt x="40" y="463"/>
                </a:lnTo>
                <a:lnTo>
                  <a:pt x="42" y="459"/>
                </a:lnTo>
                <a:lnTo>
                  <a:pt x="40" y="461"/>
                </a:lnTo>
                <a:lnTo>
                  <a:pt x="1459" y="129"/>
                </a:lnTo>
                <a:lnTo>
                  <a:pt x="1609" y="369"/>
                </a:lnTo>
                <a:lnTo>
                  <a:pt x="1609" y="347"/>
                </a:lnTo>
                <a:lnTo>
                  <a:pt x="1609" y="349"/>
                </a:lnTo>
                <a:lnTo>
                  <a:pt x="1607" y="342"/>
                </a:lnTo>
                <a:lnTo>
                  <a:pt x="1605" y="336"/>
                </a:lnTo>
                <a:lnTo>
                  <a:pt x="1603" y="332"/>
                </a:lnTo>
                <a:lnTo>
                  <a:pt x="1601" y="332"/>
                </a:lnTo>
                <a:lnTo>
                  <a:pt x="1599" y="336"/>
                </a:lnTo>
                <a:lnTo>
                  <a:pt x="1601" y="353"/>
                </a:lnTo>
                <a:lnTo>
                  <a:pt x="1601" y="359"/>
                </a:lnTo>
                <a:lnTo>
                  <a:pt x="1601" y="346"/>
                </a:lnTo>
                <a:lnTo>
                  <a:pt x="1603" y="342"/>
                </a:lnTo>
                <a:lnTo>
                  <a:pt x="1605" y="347"/>
                </a:lnTo>
                <a:lnTo>
                  <a:pt x="1609" y="369"/>
                </a:lnTo>
                <a:lnTo>
                  <a:pt x="1459" y="129"/>
                </a:lnTo>
                <a:lnTo>
                  <a:pt x="1519" y="449"/>
                </a:lnTo>
                <a:lnTo>
                  <a:pt x="1517" y="407"/>
                </a:lnTo>
                <a:lnTo>
                  <a:pt x="1519" y="442"/>
                </a:lnTo>
                <a:lnTo>
                  <a:pt x="1519" y="449"/>
                </a:lnTo>
                <a:lnTo>
                  <a:pt x="1459" y="129"/>
                </a:lnTo>
                <a:lnTo>
                  <a:pt x="40" y="465"/>
                </a:lnTo>
                <a:lnTo>
                  <a:pt x="38" y="466"/>
                </a:lnTo>
                <a:lnTo>
                  <a:pt x="38" y="470"/>
                </a:lnTo>
                <a:lnTo>
                  <a:pt x="40" y="470"/>
                </a:lnTo>
                <a:lnTo>
                  <a:pt x="42" y="468"/>
                </a:lnTo>
                <a:lnTo>
                  <a:pt x="42" y="465"/>
                </a:lnTo>
                <a:lnTo>
                  <a:pt x="40" y="465"/>
                </a:lnTo>
                <a:lnTo>
                  <a:pt x="1459" y="129"/>
                </a:lnTo>
                <a:lnTo>
                  <a:pt x="1572" y="824"/>
                </a:lnTo>
                <a:lnTo>
                  <a:pt x="1570" y="818"/>
                </a:lnTo>
                <a:lnTo>
                  <a:pt x="1572" y="818"/>
                </a:lnTo>
                <a:lnTo>
                  <a:pt x="1574" y="818"/>
                </a:lnTo>
                <a:lnTo>
                  <a:pt x="1576" y="816"/>
                </a:lnTo>
                <a:lnTo>
                  <a:pt x="1574" y="814"/>
                </a:lnTo>
                <a:lnTo>
                  <a:pt x="1572" y="812"/>
                </a:lnTo>
                <a:lnTo>
                  <a:pt x="1570" y="812"/>
                </a:lnTo>
                <a:lnTo>
                  <a:pt x="1572" y="810"/>
                </a:lnTo>
                <a:lnTo>
                  <a:pt x="1576" y="802"/>
                </a:lnTo>
                <a:lnTo>
                  <a:pt x="1572" y="806"/>
                </a:lnTo>
                <a:lnTo>
                  <a:pt x="1569" y="810"/>
                </a:lnTo>
                <a:lnTo>
                  <a:pt x="1569" y="806"/>
                </a:lnTo>
                <a:lnTo>
                  <a:pt x="1569" y="802"/>
                </a:lnTo>
                <a:lnTo>
                  <a:pt x="1567" y="802"/>
                </a:lnTo>
                <a:lnTo>
                  <a:pt x="1567" y="806"/>
                </a:lnTo>
                <a:lnTo>
                  <a:pt x="1563" y="808"/>
                </a:lnTo>
                <a:lnTo>
                  <a:pt x="1565" y="810"/>
                </a:lnTo>
                <a:lnTo>
                  <a:pt x="1563" y="812"/>
                </a:lnTo>
                <a:lnTo>
                  <a:pt x="1559" y="814"/>
                </a:lnTo>
                <a:lnTo>
                  <a:pt x="1563" y="814"/>
                </a:lnTo>
                <a:lnTo>
                  <a:pt x="1563" y="816"/>
                </a:lnTo>
                <a:lnTo>
                  <a:pt x="1563" y="818"/>
                </a:lnTo>
                <a:lnTo>
                  <a:pt x="1563" y="820"/>
                </a:lnTo>
                <a:lnTo>
                  <a:pt x="1565" y="822"/>
                </a:lnTo>
                <a:lnTo>
                  <a:pt x="1567" y="822"/>
                </a:lnTo>
                <a:lnTo>
                  <a:pt x="1567" y="826"/>
                </a:lnTo>
                <a:lnTo>
                  <a:pt x="1569" y="826"/>
                </a:lnTo>
                <a:lnTo>
                  <a:pt x="1570" y="826"/>
                </a:lnTo>
                <a:lnTo>
                  <a:pt x="1572" y="826"/>
                </a:lnTo>
                <a:lnTo>
                  <a:pt x="1572" y="824"/>
                </a:lnTo>
                <a:lnTo>
                  <a:pt x="1459" y="129"/>
                </a:lnTo>
                <a:lnTo>
                  <a:pt x="1597" y="943"/>
                </a:lnTo>
                <a:lnTo>
                  <a:pt x="1592" y="943"/>
                </a:lnTo>
                <a:lnTo>
                  <a:pt x="1597" y="945"/>
                </a:lnTo>
                <a:lnTo>
                  <a:pt x="1597" y="943"/>
                </a:lnTo>
                <a:lnTo>
                  <a:pt x="1459" y="129"/>
                </a:lnTo>
                <a:lnTo>
                  <a:pt x="33" y="428"/>
                </a:lnTo>
                <a:lnTo>
                  <a:pt x="33" y="420"/>
                </a:lnTo>
                <a:lnTo>
                  <a:pt x="33" y="417"/>
                </a:lnTo>
                <a:lnTo>
                  <a:pt x="31" y="418"/>
                </a:lnTo>
                <a:lnTo>
                  <a:pt x="31" y="420"/>
                </a:lnTo>
                <a:lnTo>
                  <a:pt x="31" y="418"/>
                </a:lnTo>
                <a:lnTo>
                  <a:pt x="31" y="411"/>
                </a:lnTo>
                <a:lnTo>
                  <a:pt x="29" y="424"/>
                </a:lnTo>
                <a:lnTo>
                  <a:pt x="29" y="436"/>
                </a:lnTo>
                <a:lnTo>
                  <a:pt x="31" y="428"/>
                </a:lnTo>
                <a:lnTo>
                  <a:pt x="33" y="428"/>
                </a:lnTo>
                <a:lnTo>
                  <a:pt x="1459" y="129"/>
                </a:lnTo>
                <a:lnTo>
                  <a:pt x="1599" y="941"/>
                </a:lnTo>
                <a:lnTo>
                  <a:pt x="1597" y="943"/>
                </a:lnTo>
                <a:lnTo>
                  <a:pt x="1601" y="941"/>
                </a:lnTo>
                <a:lnTo>
                  <a:pt x="1599" y="941"/>
                </a:lnTo>
                <a:lnTo>
                  <a:pt x="1459" y="129"/>
                </a:lnTo>
                <a:lnTo>
                  <a:pt x="1559" y="793"/>
                </a:lnTo>
                <a:lnTo>
                  <a:pt x="1561" y="793"/>
                </a:lnTo>
                <a:lnTo>
                  <a:pt x="1561" y="795"/>
                </a:lnTo>
                <a:lnTo>
                  <a:pt x="1561" y="797"/>
                </a:lnTo>
                <a:lnTo>
                  <a:pt x="1563" y="799"/>
                </a:lnTo>
                <a:lnTo>
                  <a:pt x="1565" y="799"/>
                </a:lnTo>
                <a:lnTo>
                  <a:pt x="1565" y="797"/>
                </a:lnTo>
                <a:lnTo>
                  <a:pt x="1565" y="795"/>
                </a:lnTo>
                <a:lnTo>
                  <a:pt x="1565" y="793"/>
                </a:lnTo>
                <a:lnTo>
                  <a:pt x="1565" y="791"/>
                </a:lnTo>
                <a:lnTo>
                  <a:pt x="1567" y="789"/>
                </a:lnTo>
                <a:lnTo>
                  <a:pt x="1563" y="791"/>
                </a:lnTo>
                <a:lnTo>
                  <a:pt x="1563" y="789"/>
                </a:lnTo>
                <a:lnTo>
                  <a:pt x="1561" y="789"/>
                </a:lnTo>
                <a:lnTo>
                  <a:pt x="1561" y="791"/>
                </a:lnTo>
                <a:lnTo>
                  <a:pt x="1561" y="793"/>
                </a:lnTo>
                <a:lnTo>
                  <a:pt x="1559" y="793"/>
                </a:lnTo>
                <a:lnTo>
                  <a:pt x="1459" y="129"/>
                </a:lnTo>
                <a:lnTo>
                  <a:pt x="1567" y="849"/>
                </a:lnTo>
                <a:lnTo>
                  <a:pt x="1567" y="847"/>
                </a:lnTo>
                <a:lnTo>
                  <a:pt x="1565" y="849"/>
                </a:lnTo>
                <a:lnTo>
                  <a:pt x="1565" y="862"/>
                </a:lnTo>
                <a:lnTo>
                  <a:pt x="1561" y="889"/>
                </a:lnTo>
                <a:lnTo>
                  <a:pt x="1561" y="893"/>
                </a:lnTo>
                <a:lnTo>
                  <a:pt x="1563" y="891"/>
                </a:lnTo>
                <a:lnTo>
                  <a:pt x="1567" y="883"/>
                </a:lnTo>
                <a:lnTo>
                  <a:pt x="1569" y="881"/>
                </a:lnTo>
                <a:lnTo>
                  <a:pt x="1569" y="879"/>
                </a:lnTo>
                <a:lnTo>
                  <a:pt x="1567" y="872"/>
                </a:lnTo>
                <a:lnTo>
                  <a:pt x="1567" y="862"/>
                </a:lnTo>
                <a:lnTo>
                  <a:pt x="1567" y="849"/>
                </a:lnTo>
                <a:lnTo>
                  <a:pt x="1459" y="129"/>
                </a:lnTo>
                <a:lnTo>
                  <a:pt x="1547" y="1129"/>
                </a:lnTo>
                <a:lnTo>
                  <a:pt x="1547" y="1131"/>
                </a:lnTo>
                <a:lnTo>
                  <a:pt x="1549" y="1129"/>
                </a:lnTo>
                <a:lnTo>
                  <a:pt x="1547" y="1129"/>
                </a:lnTo>
                <a:lnTo>
                  <a:pt x="1459" y="129"/>
                </a:lnTo>
                <a:lnTo>
                  <a:pt x="11" y="461"/>
                </a:lnTo>
                <a:lnTo>
                  <a:pt x="13" y="445"/>
                </a:lnTo>
                <a:lnTo>
                  <a:pt x="10" y="461"/>
                </a:lnTo>
                <a:lnTo>
                  <a:pt x="10" y="470"/>
                </a:lnTo>
                <a:lnTo>
                  <a:pt x="11" y="470"/>
                </a:lnTo>
                <a:lnTo>
                  <a:pt x="11" y="461"/>
                </a:lnTo>
                <a:lnTo>
                  <a:pt x="1459" y="129"/>
                </a:lnTo>
                <a:lnTo>
                  <a:pt x="2" y="626"/>
                </a:lnTo>
                <a:lnTo>
                  <a:pt x="0" y="618"/>
                </a:lnTo>
                <a:lnTo>
                  <a:pt x="0" y="628"/>
                </a:lnTo>
                <a:lnTo>
                  <a:pt x="2" y="628"/>
                </a:lnTo>
                <a:lnTo>
                  <a:pt x="2" y="626"/>
                </a:lnTo>
                <a:lnTo>
                  <a:pt x="1459" y="129"/>
                </a:lnTo>
                <a:lnTo>
                  <a:pt x="1572" y="862"/>
                </a:lnTo>
                <a:lnTo>
                  <a:pt x="1574" y="862"/>
                </a:lnTo>
                <a:lnTo>
                  <a:pt x="1576" y="862"/>
                </a:lnTo>
                <a:lnTo>
                  <a:pt x="1578" y="858"/>
                </a:lnTo>
                <a:lnTo>
                  <a:pt x="1574" y="850"/>
                </a:lnTo>
                <a:lnTo>
                  <a:pt x="1572" y="850"/>
                </a:lnTo>
                <a:lnTo>
                  <a:pt x="1572" y="852"/>
                </a:lnTo>
                <a:lnTo>
                  <a:pt x="1570" y="856"/>
                </a:lnTo>
                <a:lnTo>
                  <a:pt x="1570" y="862"/>
                </a:lnTo>
                <a:lnTo>
                  <a:pt x="1572" y="862"/>
                </a:lnTo>
                <a:lnTo>
                  <a:pt x="1459" y="129"/>
                </a:lnTo>
                <a:lnTo>
                  <a:pt x="1570" y="693"/>
                </a:lnTo>
                <a:lnTo>
                  <a:pt x="1570" y="691"/>
                </a:lnTo>
                <a:lnTo>
                  <a:pt x="1569" y="691"/>
                </a:lnTo>
                <a:lnTo>
                  <a:pt x="1567" y="699"/>
                </a:lnTo>
                <a:lnTo>
                  <a:pt x="1569" y="701"/>
                </a:lnTo>
                <a:lnTo>
                  <a:pt x="1572" y="705"/>
                </a:lnTo>
                <a:lnTo>
                  <a:pt x="1572" y="703"/>
                </a:lnTo>
                <a:lnTo>
                  <a:pt x="1570" y="699"/>
                </a:lnTo>
                <a:lnTo>
                  <a:pt x="1569" y="695"/>
                </a:lnTo>
                <a:lnTo>
                  <a:pt x="1570" y="693"/>
                </a:lnTo>
                <a:lnTo>
                  <a:pt x="1459" y="129"/>
                </a:lnTo>
                <a:lnTo>
                  <a:pt x="1565" y="1137"/>
                </a:lnTo>
                <a:lnTo>
                  <a:pt x="1567" y="1133"/>
                </a:lnTo>
                <a:lnTo>
                  <a:pt x="1565" y="1135"/>
                </a:lnTo>
                <a:lnTo>
                  <a:pt x="1565" y="1137"/>
                </a:lnTo>
                <a:lnTo>
                  <a:pt x="1459" y="129"/>
                </a:lnTo>
                <a:close/>
              </a:path>
            </a:pathLst>
          </a:custGeom>
          <a:solidFill>
            <a:schemeClr val="bg2">
              <a:tint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>
              <a:effectLst>
                <a:outerShdw blurRad="50800" dist="508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タイトル プレースホルダ 2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7" name="日付プレースホルダ 16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599B89D-127D-45B1-BC9C-3B0ED55C81CA}" type="datetime1">
              <a:rPr kumimoji="1" lang="ja-JP" altLang="en-US" smtClean="0"/>
              <a:pPr/>
              <a:t>2012/8/25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2" name="スライド番号プレースホルダ 1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2C8823-EE4F-451D-ABAD-AE1AD390401D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pull dir="ld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latinLnBrk="0" hangingPunct="1">
        <a:spcBef>
          <a:spcPct val="0"/>
        </a:spcBef>
        <a:buNone/>
        <a:defRPr kumimoji="1" sz="4400" baseline="0">
          <a:gradFill flip="none" rotWithShape="1">
            <a:gsLst>
              <a:gs pos="60000">
                <a:schemeClr val="tx2"/>
              </a:gs>
              <a:gs pos="100000">
                <a:schemeClr val="tx2">
                  <a:tint val="20000"/>
                </a:schemeClr>
              </a:gs>
            </a:gsLst>
            <a:lin ang="5400000" scaled="1"/>
            <a:tileRect/>
          </a:gradFill>
          <a:effectLst>
            <a:outerShdw blurRad="127000" algn="tl" rotWithShape="0">
              <a:schemeClr val="bg1"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u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tint val="75000"/>
          </a:schemeClr>
        </a:buClr>
        <a:buSzPct val="55000"/>
        <a:buFont typeface="Wingdings"/>
        <a:buChar char="u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SzPct val="55000"/>
        <a:buFont typeface="Wingdings"/>
        <a:buChar char="u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50000"/>
        <a:buFont typeface="Wingdings"/>
        <a:buChar char="u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>
            <a:shade val="75000"/>
          </a:schemeClr>
        </a:buClr>
        <a:buSzPct val="45000"/>
        <a:buFont typeface="Wingdings"/>
        <a:buChar char="u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>
            <a:shade val="75000"/>
          </a:schemeClr>
        </a:buClr>
        <a:buSzPct val="6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tx2">
            <a:tint val="50000"/>
          </a:schemeClr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4"/>
        </a:buClr>
        <a:buSzPct val="50000"/>
        <a:buFont typeface="Wingdings"/>
        <a:buChar char="u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3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4.bin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3.bin"/><Relationship Id="rId9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5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1628080"/>
            <a:ext cx="8858280" cy="1512888"/>
          </a:xfrm>
        </p:spPr>
        <p:txBody>
          <a:bodyPr>
            <a:noAutofit/>
          </a:bodyPr>
          <a:lstStyle/>
          <a:p>
            <a:r>
              <a:rPr lang="en-US" altLang="ja-JP" sz="6000" dirty="0" smtClean="0"/>
              <a:t>Infrared divergences during inflation</a:t>
            </a:r>
            <a:endParaRPr kumimoji="1" lang="ja-JP" altLang="en-US" sz="6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71472" y="3501008"/>
            <a:ext cx="8429684" cy="302433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kumimoji="1" lang="en-US" altLang="ja-JP" dirty="0" smtClean="0"/>
              <a:t>	                   </a:t>
            </a:r>
            <a:r>
              <a:rPr kumimoji="1" lang="en-US" altLang="ja-JP" sz="4200" dirty="0" smtClean="0"/>
              <a:t>Takahiro Tanaka (YITP, Kyoto </a:t>
            </a:r>
            <a:r>
              <a:rPr kumimoji="1" lang="en-US" altLang="ja-JP" sz="4200" dirty="0" err="1" smtClean="0"/>
              <a:t>univ</a:t>
            </a:r>
            <a:r>
              <a:rPr kumimoji="1" lang="en-US" altLang="ja-JP" sz="4200" dirty="0" smtClean="0"/>
              <a:t>.)</a:t>
            </a:r>
            <a:endParaRPr kumimoji="1" lang="en-US" altLang="ja-JP" dirty="0" smtClean="0"/>
          </a:p>
          <a:p>
            <a:pPr algn="l"/>
            <a:r>
              <a:rPr lang="en-US" altLang="ja-JP" dirty="0" smtClean="0"/>
              <a:t>	in collaboration with Yuko Urakawa </a:t>
            </a:r>
            <a:r>
              <a:rPr lang="ja-JP" altLang="en-US" dirty="0" smtClean="0"/>
              <a:t>（</a:t>
            </a:r>
            <a:r>
              <a:rPr lang="en-US" altLang="ja-JP" dirty="0" smtClean="0"/>
              <a:t>Barcelona </a:t>
            </a:r>
            <a:r>
              <a:rPr lang="en-US" altLang="ja-JP" dirty="0" err="1" smtClean="0"/>
              <a:t>univ</a:t>
            </a:r>
            <a:r>
              <a:rPr lang="en-US" altLang="ja-JP" dirty="0" smtClean="0"/>
              <a:t>.)</a:t>
            </a:r>
          </a:p>
          <a:p>
            <a:pPr algn="l"/>
            <a:r>
              <a:rPr lang="en-US" altLang="ja-JP" b="1" dirty="0" smtClean="0"/>
              <a:t>                                            	</a:t>
            </a:r>
          </a:p>
          <a:p>
            <a:pPr algn="l"/>
            <a:r>
              <a:rPr lang="en-US" altLang="ja-JP" b="1" dirty="0" smtClean="0"/>
              <a:t>                                                   arXiv:1208.XXXX                   </a:t>
            </a:r>
          </a:p>
          <a:p>
            <a:pPr algn="l"/>
            <a:r>
              <a:rPr lang="en-US" altLang="ja-JP" b="1" dirty="0" smtClean="0"/>
              <a:t>				PTP125:1067 arXiv:1009.2947</a:t>
            </a:r>
            <a:r>
              <a:rPr lang="en-US" altLang="ja-JP" dirty="0" smtClean="0"/>
              <a:t>,</a:t>
            </a:r>
          </a:p>
          <a:p>
            <a:pPr algn="l"/>
            <a:r>
              <a:rPr lang="en-US" altLang="ja-JP" b="1" dirty="0" smtClean="0"/>
              <a:t>				Phys.Rev.D82:121301 arXiv:1007.0468 </a:t>
            </a:r>
            <a:endParaRPr lang="en-US" altLang="ja-JP" b="1" i="1" dirty="0" smtClean="0">
              <a:solidFill>
                <a:srgbClr val="FCCCF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altLang="ja-JP" b="1" dirty="0" smtClean="0"/>
              <a:t>				PTP122:  779 arXiv:0902.3209</a:t>
            </a:r>
            <a:r>
              <a:rPr lang="en-US" altLang="ja-JP" dirty="0" smtClean="0"/>
              <a:t>    </a:t>
            </a:r>
          </a:p>
          <a:p>
            <a:pPr algn="l"/>
            <a:r>
              <a:rPr lang="en-US" altLang="ja-JP" b="1" dirty="0" smtClean="0"/>
              <a:t>                                            	PTP122:1207 arXiv:0904.4415</a:t>
            </a:r>
            <a:r>
              <a:rPr lang="en-US" altLang="ja-JP" dirty="0" smtClean="0"/>
              <a:t> </a:t>
            </a:r>
          </a:p>
          <a:p>
            <a:pPr algn="l"/>
            <a:r>
              <a:rPr lang="en-US" altLang="ja-JP" dirty="0" smtClean="0"/>
              <a:t>                              </a:t>
            </a:r>
          </a:p>
        </p:txBody>
      </p:sp>
      <p:pic>
        <p:nvPicPr>
          <p:cNvPr id="4" name="図 3" descr="logo-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116632"/>
            <a:ext cx="2011329" cy="93191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51520" y="18864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1138138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Basic idea </a:t>
            </a:r>
            <a:r>
              <a:rPr lang="en-US" altLang="ja-JP" sz="3200" dirty="0" smtClean="0"/>
              <a:t>why</a:t>
            </a:r>
            <a:r>
              <a:rPr kumimoji="1" lang="en-US" altLang="ja-JP" sz="3200" dirty="0" smtClean="0"/>
              <a:t> we expect IR finiteness in single field inflation</a:t>
            </a:r>
            <a:endParaRPr kumimoji="1" lang="ja-JP" altLang="en-US" sz="32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92488"/>
          </a:xfrm>
        </p:spPr>
        <p:txBody>
          <a:bodyPr>
            <a:normAutofit lnSpcReduction="10000"/>
          </a:bodyPr>
          <a:lstStyle/>
          <a:p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The local spatial average</a:t>
            </a:r>
            <a:r>
              <a:rPr kumimoji="1"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 of </a:t>
            </a:r>
            <a:r>
              <a:rPr kumimoji="1"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</a:rPr>
              <a:t>z</a:t>
            </a:r>
            <a:r>
              <a:rPr kumimoji="1"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 can be set to 0 identically  by an appropriate gauge choice. Time-dependent scale transformation.</a:t>
            </a:r>
          </a:p>
          <a:p>
            <a:endParaRPr kumimoji="1" lang="en-US" altLang="ja-JP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kumimoji="1" lang="en-US" altLang="ja-JP" sz="2400" dirty="0" smtClean="0">
                <a:solidFill>
                  <a:srgbClr val="990099"/>
                </a:solidFill>
              </a:rPr>
              <a:t>Even if we choose such a local gauge, the evolution equation for </a:t>
            </a:r>
            <a:r>
              <a:rPr kumimoji="1" lang="en-US" altLang="ja-JP" sz="2400" i="1" dirty="0" smtClean="0">
                <a:solidFill>
                  <a:srgbClr val="990099"/>
                </a:solidFill>
                <a:latin typeface="Symbol" pitchFamily="18" charset="2"/>
              </a:rPr>
              <a:t>z</a:t>
            </a:r>
            <a:r>
              <a:rPr kumimoji="1" lang="en-US" altLang="ja-JP" sz="2400" dirty="0" smtClean="0">
                <a:solidFill>
                  <a:srgbClr val="990099"/>
                </a:solidFill>
              </a:rPr>
              <a:t>  </a:t>
            </a:r>
            <a:r>
              <a:rPr lang="en-US" altLang="ja-JP" sz="2400" dirty="0" smtClean="0">
                <a:solidFill>
                  <a:srgbClr val="990099"/>
                </a:solidFill>
              </a:rPr>
              <a:t>stays hyperbolic. So, the interaction vertices are localized inside the past light cone. </a:t>
            </a:r>
          </a:p>
          <a:p>
            <a:endParaRPr lang="en-US" altLang="ja-JP" sz="2400" dirty="0" smtClean="0">
              <a:solidFill>
                <a:srgbClr val="990099"/>
              </a:solidFill>
            </a:endParaRPr>
          </a:p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Therefore, IR </a:t>
            </a:r>
            <a:r>
              <a:rPr lang="en-US" altLang="ja-JP" sz="2400" dirty="0" smtClean="0">
                <a:solidFill>
                  <a:srgbClr val="FF0000"/>
                </a:solidFill>
              </a:rPr>
              <a:t>divergence does not appear 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as long as we compute </a:t>
            </a:r>
            <a:r>
              <a:rPr kumimoji="1" lang="en-US" altLang="ja-JP" sz="2400" i="1" dirty="0" smtClean="0">
                <a:solidFill>
                  <a:srgbClr val="FF0000"/>
                </a:solidFill>
                <a:latin typeface="Symbol" pitchFamily="18" charset="2"/>
              </a:rPr>
              <a:t>z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 in this local gauge. But here we assumed that the initial quantum state is free from IR divergence. 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辺形 29"/>
          <p:cNvSpPr/>
          <p:nvPr/>
        </p:nvSpPr>
        <p:spPr>
          <a:xfrm>
            <a:off x="358924" y="2492896"/>
            <a:ext cx="4392488" cy="576064"/>
          </a:xfrm>
          <a:prstGeom prst="parallelogram">
            <a:avLst>
              <a:gd name="adj" fmla="val 129372"/>
            </a:avLst>
          </a:prstGeom>
          <a:solidFill>
            <a:srgbClr val="FCCCFD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/>
        </p:nvSpPr>
        <p:spPr>
          <a:xfrm>
            <a:off x="3635896" y="2348880"/>
            <a:ext cx="2880320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909936" y="2053802"/>
            <a:ext cx="7272808" cy="1440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3394"/>
            <a:ext cx="8229600" cy="92211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Complete gauge fixing vs.</a:t>
            </a:r>
            <a:br>
              <a:rPr lang="en-US" altLang="ja-JP" sz="3200" dirty="0" smtClean="0"/>
            </a:br>
            <a:r>
              <a:rPr lang="en-US" altLang="ja-JP" sz="3200" dirty="0" smtClean="0"/>
              <a:t>Genuine gauge-invariant quantities</a:t>
            </a:r>
            <a:endParaRPr kumimoji="1" lang="ja-JP" altLang="en-US" sz="32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07504" y="980728"/>
            <a:ext cx="8229600" cy="576064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Local gauge conditions.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909936" y="1449504"/>
          <a:ext cx="1141784" cy="467328"/>
        </p:xfrm>
        <a:graphic>
          <a:graphicData uri="http://schemas.openxmlformats.org/presentationml/2006/ole">
            <p:oleObj spid="_x0000_s57349" name="数式" r:id="rId4" imgW="558720" imgH="228600" progId="Equation.3">
              <p:embed/>
            </p:oleObj>
          </a:graphicData>
        </a:graphic>
      </p:graphicFrame>
      <p:sp>
        <p:nvSpPr>
          <p:cNvPr id="27" name="二等辺三角形 26"/>
          <p:cNvSpPr/>
          <p:nvPr/>
        </p:nvSpPr>
        <p:spPr>
          <a:xfrm>
            <a:off x="1630016" y="1387724"/>
            <a:ext cx="1872208" cy="13681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1630016" y="2611860"/>
            <a:ext cx="1872208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2915816" y="1340768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kern="0" dirty="0" smtClean="0">
                <a:solidFill>
                  <a:srgbClr val="800080"/>
                </a:solidFill>
              </a:rPr>
              <a:t>Imposing boundary conditions on the boundary of the observable region</a:t>
            </a:r>
            <a:endParaRPr lang="ja-JP" altLang="en-US" sz="2000" dirty="0">
              <a:solidFill>
                <a:srgbClr val="800080"/>
              </a:solidFill>
            </a:endParaRPr>
          </a:p>
        </p:txBody>
      </p:sp>
      <p:sp>
        <p:nvSpPr>
          <p:cNvPr id="34" name="右矢印 33"/>
          <p:cNvSpPr/>
          <p:nvPr/>
        </p:nvSpPr>
        <p:spPr>
          <a:xfrm>
            <a:off x="6094512" y="1628800"/>
            <a:ext cx="36004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/>
        </p:nvSpPr>
        <p:spPr>
          <a:xfrm>
            <a:off x="6372200" y="1241465"/>
            <a:ext cx="2592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solidFill>
                  <a:srgbClr val="FF0000"/>
                </a:solidFill>
              </a:rPr>
              <a:t>But unsatisfactory?</a:t>
            </a:r>
          </a:p>
          <a:p>
            <a:pPr algn="ctr"/>
            <a:r>
              <a:rPr lang="en-US" altLang="ja-JP" sz="2000" dirty="0" smtClean="0">
                <a:solidFill>
                  <a:srgbClr val="800080"/>
                </a:solidFill>
              </a:rPr>
              <a:t>The results depend on the choice of boundary conditions.</a:t>
            </a:r>
          </a:p>
          <a:p>
            <a:pPr algn="ctr"/>
            <a:r>
              <a:rPr lang="en-US" altLang="ja-JP" sz="2000" dirty="0" smtClean="0">
                <a:solidFill>
                  <a:srgbClr val="800080"/>
                </a:solidFill>
              </a:rPr>
              <a:t>Translation invariance is lost.</a:t>
            </a:r>
            <a:endParaRPr lang="ja-JP" altLang="en-US" sz="2000" dirty="0">
              <a:solidFill>
                <a:srgbClr val="800080"/>
              </a:solidFill>
            </a:endParaRPr>
          </a:p>
        </p:txBody>
      </p:sp>
      <p:sp>
        <p:nvSpPr>
          <p:cNvPr id="36" name="コンテンツ プレースホルダ 2"/>
          <p:cNvSpPr txBox="1">
            <a:spLocks/>
          </p:cNvSpPr>
          <p:nvPr/>
        </p:nvSpPr>
        <p:spPr>
          <a:xfrm>
            <a:off x="107504" y="3140968"/>
            <a:ext cx="8229600" cy="432048"/>
          </a:xfrm>
          <a:prstGeom prst="rect">
            <a:avLst/>
          </a:prstGeom>
        </p:spPr>
        <p:txBody>
          <a:bodyPr vert="horz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u"/>
              <a:tabLst/>
              <a:defRPr/>
            </a:pPr>
            <a:r>
              <a:rPr lang="en-US" altLang="ja-JP" sz="2400" b="1" i="1" kern="0" dirty="0" smtClean="0">
                <a:solidFill>
                  <a:schemeClr val="tx2"/>
                </a:solidFill>
              </a:rPr>
              <a:t>Genuine</a:t>
            </a:r>
            <a:r>
              <a:rPr lang="en-US" altLang="ja-JP" sz="2400" kern="0" dirty="0" smtClean="0">
                <a:solidFill>
                  <a:schemeClr val="tx2"/>
                </a:solidFill>
              </a:rPr>
              <a:t>  coordinate-independent quantities</a:t>
            </a: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3585792" y="2311302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kern="0" dirty="0" smtClean="0">
                <a:solidFill>
                  <a:srgbClr val="FF0000"/>
                </a:solidFill>
              </a:rPr>
              <a:t>No influence from outside</a:t>
            </a:r>
          </a:p>
          <a:p>
            <a:r>
              <a:rPr lang="en-US" altLang="ja-JP" b="1" i="1" kern="0" dirty="0" smtClean="0">
                <a:solidFill>
                  <a:srgbClr val="FF0000"/>
                </a:solidFill>
              </a:rPr>
              <a:t>Complete</a:t>
            </a:r>
            <a:r>
              <a:rPr lang="en-US" altLang="ja-JP" kern="0" dirty="0" smtClean="0">
                <a:solidFill>
                  <a:srgbClr val="FF0000"/>
                </a:solidFill>
              </a:rPr>
              <a:t>  gauge fixing</a:t>
            </a:r>
          </a:p>
        </p:txBody>
      </p:sp>
      <p:sp>
        <p:nvSpPr>
          <p:cNvPr id="38" name="正方形/長方形 37"/>
          <p:cNvSpPr/>
          <p:nvPr/>
        </p:nvSpPr>
        <p:spPr>
          <a:xfrm>
            <a:off x="5964333" y="2433082"/>
            <a:ext cx="3129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000" kern="0" dirty="0" smtClean="0">
                <a:solidFill>
                  <a:srgbClr val="FF0000"/>
                </a:solidFill>
              </a:rPr>
              <a:t>☺</a:t>
            </a:r>
            <a:endParaRPr lang="ja-JP" altLang="en-US" sz="4000" dirty="0"/>
          </a:p>
        </p:txBody>
      </p:sp>
      <p:sp>
        <p:nvSpPr>
          <p:cNvPr id="40" name="正方形/長方形 39"/>
          <p:cNvSpPr/>
          <p:nvPr/>
        </p:nvSpPr>
        <p:spPr>
          <a:xfrm>
            <a:off x="467544" y="3532946"/>
            <a:ext cx="7762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Correlation functions for 3-d scalar curvature on </a:t>
            </a:r>
            <a:r>
              <a:rPr lang="en-US" altLang="ja-JP" sz="20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Symbol" pitchFamily="18" charset="2"/>
              </a:rPr>
              <a:t>f 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=constant slice. </a:t>
            </a:r>
            <a:endParaRPr lang="ja-JP" alt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1619672" y="3892986"/>
            <a:ext cx="15424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</a:t>
            </a:r>
            <a:r>
              <a:rPr lang="en-US" altLang="ja-JP" sz="20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b="1" i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sz="2000" baseline="-250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000" i="1" baseline="30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0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b="1" i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sz="2000" baseline="-250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000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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3419872" y="3933056"/>
            <a:ext cx="5352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CC3399"/>
                </a:solidFill>
              </a:rPr>
              <a:t>Coordinates do not have gauge invariant meaning.</a:t>
            </a:r>
            <a:endParaRPr lang="ja-JP" altLang="en-US" dirty="0">
              <a:solidFill>
                <a:srgbClr val="CC3399"/>
              </a:solidFill>
            </a:endParaRPr>
          </a:p>
        </p:txBody>
      </p:sp>
      <p:sp>
        <p:nvSpPr>
          <p:cNvPr id="56" name="フリーフォーム 55"/>
          <p:cNvSpPr/>
          <p:nvPr/>
        </p:nvSpPr>
        <p:spPr>
          <a:xfrm>
            <a:off x="1139868" y="4784876"/>
            <a:ext cx="2041743" cy="789140"/>
          </a:xfrm>
          <a:custGeom>
            <a:avLst/>
            <a:gdLst>
              <a:gd name="connsiteX0" fmla="*/ 0 w 2041743"/>
              <a:gd name="connsiteY0" fmla="*/ 789140 h 789140"/>
              <a:gd name="connsiteX1" fmla="*/ 926927 w 2041743"/>
              <a:gd name="connsiteY1" fmla="*/ 250520 h 789140"/>
              <a:gd name="connsiteX2" fmla="*/ 2041743 w 2041743"/>
              <a:gd name="connsiteY2" fmla="*/ 0 h 789140"/>
              <a:gd name="connsiteX3" fmla="*/ 2041743 w 2041743"/>
              <a:gd name="connsiteY3" fmla="*/ 0 h 78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743" h="789140">
                <a:moveTo>
                  <a:pt x="0" y="789140"/>
                </a:moveTo>
                <a:cubicBezTo>
                  <a:pt x="293318" y="585591"/>
                  <a:pt x="586637" y="382043"/>
                  <a:pt x="926927" y="250520"/>
                </a:cubicBezTo>
                <a:cubicBezTo>
                  <a:pt x="1267217" y="118997"/>
                  <a:pt x="2041743" y="0"/>
                  <a:pt x="2041743" y="0"/>
                </a:cubicBezTo>
                <a:lnTo>
                  <a:pt x="2041743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/>
          <p:cNvSpPr/>
          <p:nvPr/>
        </p:nvSpPr>
        <p:spPr>
          <a:xfrm>
            <a:off x="999800" y="538897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x</a:t>
            </a:r>
            <a:endParaRPr lang="ja-JP" altLang="en-US" dirty="0"/>
          </a:p>
        </p:txBody>
      </p:sp>
      <p:sp>
        <p:nvSpPr>
          <p:cNvPr id="58" name="正方形/長方形 57"/>
          <p:cNvSpPr/>
          <p:nvPr/>
        </p:nvSpPr>
        <p:spPr>
          <a:xfrm>
            <a:off x="1166669" y="5445224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 origin</a:t>
            </a:r>
            <a:endParaRPr lang="ja-JP" altLang="en-US" dirty="0"/>
          </a:p>
        </p:txBody>
      </p:sp>
      <p:sp>
        <p:nvSpPr>
          <p:cNvPr id="59" name="正方形/長方形 58"/>
          <p:cNvSpPr/>
          <p:nvPr/>
        </p:nvSpPr>
        <p:spPr>
          <a:xfrm>
            <a:off x="3047782" y="4715852"/>
            <a:ext cx="2355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b="1" i="1" dirty="0" smtClean="0">
                <a:latin typeface="Symbol" pitchFamily="18" charset="2"/>
                <a:cs typeface="Times New Roman" pitchFamily="18" charset="0"/>
              </a:rPr>
              <a:t>, </a:t>
            </a:r>
            <a:r>
              <a:rPr lang="en-US" altLang="ja-JP" i="1" dirty="0" smtClean="0">
                <a:latin typeface="Symbol" pitchFamily="18" charset="2"/>
                <a:cs typeface="Times New Roman" pitchFamily="18" charset="0"/>
              </a:rPr>
              <a:t>l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=1) =</a:t>
            </a:r>
            <a:r>
              <a:rPr lang="en-US" altLang="ja-JP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b="1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altLang="ja-JP" i="1" dirty="0" smtClean="0">
                <a:latin typeface="Symbol" pitchFamily="18" charset="2"/>
                <a:cs typeface="Times New Roman" pitchFamily="18" charset="0"/>
              </a:rPr>
              <a:t>d </a:t>
            </a:r>
            <a:r>
              <a:rPr lang="en-US" altLang="ja-JP" b="1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正方形/長方形 59"/>
          <p:cNvSpPr/>
          <p:nvPr/>
        </p:nvSpPr>
        <p:spPr>
          <a:xfrm>
            <a:off x="3047306" y="458427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x</a:t>
            </a:r>
            <a:endParaRPr lang="ja-JP" altLang="en-US" dirty="0"/>
          </a:p>
        </p:txBody>
      </p:sp>
      <p:sp>
        <p:nvSpPr>
          <p:cNvPr id="61" name="正方形/長方形 60"/>
          <p:cNvSpPr/>
          <p:nvPr/>
        </p:nvSpPr>
        <p:spPr>
          <a:xfrm>
            <a:off x="2495332" y="5147900"/>
            <a:ext cx="4711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Specify the position by solving geodesic eq.</a:t>
            </a:r>
            <a:endParaRPr lang="ja-JP" altLang="en-US" dirty="0"/>
          </a:p>
        </p:txBody>
      </p:sp>
      <p:graphicFrame>
        <p:nvGraphicFramePr>
          <p:cNvPr id="57352" name="Object 4"/>
          <p:cNvGraphicFramePr>
            <a:graphicFrameLocks noChangeAspect="1"/>
          </p:cNvGraphicFramePr>
          <p:nvPr/>
        </p:nvGraphicFramePr>
        <p:xfrm>
          <a:off x="7031112" y="5150545"/>
          <a:ext cx="1357312" cy="360362"/>
        </p:xfrm>
        <a:graphic>
          <a:graphicData uri="http://schemas.openxmlformats.org/presentationml/2006/ole">
            <p:oleObj spid="_x0000_s57352" name="数式" r:id="rId5" imgW="863280" imgH="228600" progId="Equation.3">
              <p:embed/>
            </p:oleObj>
          </a:graphicData>
        </a:graphic>
      </p:graphicFrame>
      <p:graphicFrame>
        <p:nvGraphicFramePr>
          <p:cNvPr id="57353" name="Object 4"/>
          <p:cNvGraphicFramePr>
            <a:graphicFrameLocks noChangeAspect="1"/>
          </p:cNvGraphicFramePr>
          <p:nvPr/>
        </p:nvGraphicFramePr>
        <p:xfrm>
          <a:off x="4676775" y="5488236"/>
          <a:ext cx="1617663" cy="460375"/>
        </p:xfrm>
        <a:graphic>
          <a:graphicData uri="http://schemas.openxmlformats.org/presentationml/2006/ole">
            <p:oleObj spid="_x0000_s57353" name="数式" r:id="rId6" imgW="1028520" imgH="291960" progId="Equation.3">
              <p:embed/>
            </p:oleObj>
          </a:graphicData>
        </a:graphic>
      </p:graphicFrame>
      <p:sp>
        <p:nvSpPr>
          <p:cNvPr id="64" name="正方形/長方形 63"/>
          <p:cNvSpPr/>
          <p:nvPr/>
        </p:nvSpPr>
        <p:spPr>
          <a:xfrm>
            <a:off x="2555776" y="5517232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 with initial condition </a:t>
            </a:r>
            <a:endParaRPr lang="ja-JP" altLang="en-US" dirty="0"/>
          </a:p>
        </p:txBody>
      </p:sp>
      <p:cxnSp>
        <p:nvCxnSpPr>
          <p:cNvPr id="66" name="直線矢印コネクタ 65"/>
          <p:cNvCxnSpPr/>
          <p:nvPr/>
        </p:nvCxnSpPr>
        <p:spPr>
          <a:xfrm rot="10800000" flipH="1">
            <a:off x="1154142" y="5238578"/>
            <a:ext cx="453003" cy="328682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1225012" y="4869160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ja-JP" altLang="en-US" i="1" dirty="0"/>
          </a:p>
        </p:txBody>
      </p:sp>
      <p:sp>
        <p:nvSpPr>
          <p:cNvPr id="68" name="正方形/長方形 67"/>
          <p:cNvSpPr/>
          <p:nvPr/>
        </p:nvSpPr>
        <p:spPr>
          <a:xfrm>
            <a:off x="1691680" y="5877272"/>
            <a:ext cx="4988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i="1" baseline="30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ja-JP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:= </a:t>
            </a:r>
            <a:r>
              <a:rPr lang="en-US" altLang="ja-JP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b="1" i="1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</a:rPr>
              <a:t>, </a:t>
            </a:r>
            <a:r>
              <a:rPr lang="en-US" altLang="ja-JP" i="1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</a:rPr>
              <a:t>l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=1)) = </a:t>
            </a:r>
            <a:r>
              <a:rPr lang="en-US" altLang="ja-JP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+</a:t>
            </a:r>
            <a:r>
              <a:rPr lang="en-US" altLang="ja-JP" i="1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</a:rPr>
              <a:t>d</a:t>
            </a:r>
            <a:r>
              <a:rPr lang="en-US" altLang="ja-JP" sz="1000" i="1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/>
                <a:cs typeface="Times New Roman"/>
                <a:sym typeface="Symbol"/>
              </a:rPr>
              <a:t></a:t>
            </a:r>
            <a:r>
              <a:rPr lang="en-US" altLang="ja-JP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+ …</a:t>
            </a:r>
            <a:endParaRPr lang="ja-JP" altLang="en-US" b="1" i="1" dirty="0">
              <a:solidFill>
                <a:srgbClr val="FF0000"/>
              </a:solidFill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1187624" y="6197242"/>
            <a:ext cx="6287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  <a:sym typeface="Symbol"/>
              </a:rPr>
              <a:t></a:t>
            </a:r>
            <a:r>
              <a:rPr lang="en-US" altLang="ja-JP" sz="2000" i="1" baseline="30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ja-JP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000" i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000" i="1" baseline="30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ja-JP" sz="20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000" dirty="0" smtClean="0">
                <a:solidFill>
                  <a:srgbClr val="FF0000"/>
                </a:solidFill>
                <a:latin typeface="Symbol" pitchFamily="18" charset="2"/>
                <a:cs typeface="Times New Roman" pitchFamily="18" charset="0"/>
                <a:sym typeface="Symbol"/>
              </a:rPr>
              <a:t>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  <a:ea typeface="Microsoft Yi Baiti" pitchFamily="66" charset="0"/>
                <a:cs typeface="Times New Roman" pitchFamily="18" charset="0"/>
              </a:rPr>
              <a:t>should be truly coordinate independent.</a:t>
            </a:r>
            <a:endParaRPr lang="ja-JP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6300192" y="4293096"/>
            <a:ext cx="28745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B050"/>
                </a:solidFill>
              </a:rPr>
              <a:t>(Giddings &amp; Sloth 1005.1056)</a:t>
            </a:r>
            <a:endParaRPr kumimoji="1" lang="ja-JP" altLang="en-US" sz="1600" dirty="0">
              <a:solidFill>
                <a:srgbClr val="00B050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6306007" y="4487634"/>
            <a:ext cx="26035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B050"/>
                </a:solidFill>
              </a:rPr>
              <a:t>(Byrnes et al. 1005.33307)</a:t>
            </a:r>
            <a:endParaRPr kumimoji="1" lang="ja-JP" altLang="en-US" sz="1600" dirty="0">
              <a:solidFill>
                <a:srgbClr val="00B050"/>
              </a:solidFill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899592" y="4365104"/>
            <a:ext cx="3159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Use of geodesic coordinates:</a:t>
            </a:r>
            <a:endParaRPr lang="ja-JP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60" name="Object 2"/>
          <p:cNvGraphicFramePr>
            <a:graphicFrameLocks noChangeAspect="1"/>
          </p:cNvGraphicFramePr>
          <p:nvPr/>
        </p:nvGraphicFramePr>
        <p:xfrm>
          <a:off x="4139952" y="5733256"/>
          <a:ext cx="3621087" cy="504825"/>
        </p:xfrm>
        <a:graphic>
          <a:graphicData uri="http://schemas.openxmlformats.org/presentationml/2006/ole">
            <p:oleObj spid="_x0000_s123910" name="数式" r:id="rId3" imgW="1650960" imgH="228600" progId="Equation.3">
              <p:embed/>
            </p:oleObj>
          </a:graphicData>
        </a:graphic>
      </p:graphicFrame>
      <p:sp>
        <p:nvSpPr>
          <p:cNvPr id="31" name="円/楕円 30"/>
          <p:cNvSpPr/>
          <p:nvPr/>
        </p:nvSpPr>
        <p:spPr>
          <a:xfrm>
            <a:off x="4427984" y="1268760"/>
            <a:ext cx="288032" cy="360040"/>
          </a:xfrm>
          <a:prstGeom prst="ellipse">
            <a:avLst/>
          </a:prstGeom>
          <a:solidFill>
            <a:srgbClr val="E7EFF9"/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20" name="正方形/長方形 19"/>
          <p:cNvSpPr/>
          <p:nvPr/>
        </p:nvSpPr>
        <p:spPr>
          <a:xfrm>
            <a:off x="395536" y="634866"/>
            <a:ext cx="8405271" cy="489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kern="0" dirty="0" smtClean="0">
                <a:solidFill>
                  <a:srgbClr val="0000FF"/>
                </a:solidFill>
              </a:rPr>
              <a:t>In </a:t>
            </a:r>
            <a:r>
              <a:rPr lang="en-US" altLang="ja-JP" sz="2400" i="1" kern="0" dirty="0" err="1" smtClean="0">
                <a:solidFill>
                  <a:srgbClr val="0000FF"/>
                </a:solidFill>
                <a:latin typeface="Symbol" pitchFamily="18" charset="2"/>
              </a:rPr>
              <a:t>df</a:t>
            </a:r>
            <a:r>
              <a:rPr lang="en-US" altLang="ja-JP" sz="2400" i="1" kern="0" dirty="0" smtClean="0">
                <a:solidFill>
                  <a:srgbClr val="0000FF"/>
                </a:solidFill>
                <a:latin typeface="Symbol" pitchFamily="18" charset="2"/>
              </a:rPr>
              <a:t> </a:t>
            </a:r>
            <a:r>
              <a:rPr lang="en-US" altLang="ja-JP" sz="2400" kern="0" dirty="0" smtClean="0">
                <a:solidFill>
                  <a:srgbClr val="0000FF"/>
                </a:solidFill>
              </a:rPr>
              <a:t>=0 gauge, EOM</a:t>
            </a:r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 is very simple</a:t>
            </a:r>
            <a:r>
              <a:rPr lang="en-US" altLang="ja-JP" sz="2400" kern="0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コンテンツ プレースホルダ 2"/>
          <p:cNvSpPr txBox="1">
            <a:spLocks/>
          </p:cNvSpPr>
          <p:nvPr/>
        </p:nvSpPr>
        <p:spPr>
          <a:xfrm>
            <a:off x="432048" y="2924944"/>
            <a:ext cx="8604448" cy="504056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endParaRPr lang="ja-JP" altLang="en-US" sz="2400" i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コンテンツ プレースホルダ 2"/>
          <p:cNvSpPr txBox="1">
            <a:spLocks/>
          </p:cNvSpPr>
          <p:nvPr/>
        </p:nvSpPr>
        <p:spPr>
          <a:xfrm>
            <a:off x="576064" y="5805264"/>
            <a:ext cx="3635896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ts val="2200"/>
              </a:lnSpc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IR regularity may</a:t>
            </a: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  <a:sym typeface="Symbol"/>
              </a:rPr>
              <a:t> require </a:t>
            </a:r>
            <a:endParaRPr lang="ja-JP" altLang="en-US" sz="2400" dirty="0" smtClean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29" name="コンテンツ プレースホルダ 2"/>
          <p:cNvSpPr txBox="1">
            <a:spLocks/>
          </p:cNvSpPr>
          <p:nvPr/>
        </p:nvSpPr>
        <p:spPr>
          <a:xfrm>
            <a:off x="2987824" y="1772816"/>
            <a:ext cx="5868144" cy="504056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3333CC"/>
                </a:solidFill>
                <a:cs typeface="Times New Roman" pitchFamily="18" charset="0"/>
              </a:rPr>
              <a:t>Non-linearity is concentrated on this term. </a:t>
            </a:r>
          </a:p>
        </p:txBody>
      </p:sp>
      <p:graphicFrame>
        <p:nvGraphicFramePr>
          <p:cNvPr id="206855" name="Object 2"/>
          <p:cNvGraphicFramePr>
            <a:graphicFrameLocks noChangeAspect="1"/>
          </p:cNvGraphicFramePr>
          <p:nvPr/>
        </p:nvGraphicFramePr>
        <p:xfrm>
          <a:off x="1259632" y="1268760"/>
          <a:ext cx="4635500" cy="539750"/>
        </p:xfrm>
        <a:graphic>
          <a:graphicData uri="http://schemas.openxmlformats.org/presentationml/2006/ole">
            <p:oleObj spid="_x0000_s123906" name="数式" r:id="rId4" imgW="2070000" imgH="241200" progId="Equation.3">
              <p:embed/>
            </p:oleObj>
          </a:graphicData>
        </a:graphic>
      </p:graphicFrame>
      <p:sp>
        <p:nvSpPr>
          <p:cNvPr id="32" name="コンテンツ プレースホルダ 2"/>
          <p:cNvSpPr txBox="1">
            <a:spLocks/>
          </p:cNvSpPr>
          <p:nvPr/>
        </p:nvSpPr>
        <p:spPr>
          <a:xfrm>
            <a:off x="611560" y="2492896"/>
            <a:ext cx="7488832" cy="504056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ts val="2800"/>
              </a:lnSpc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C00000"/>
                </a:solidFill>
                <a:cs typeface="Times New Roman" pitchFamily="18" charset="0"/>
              </a:rPr>
              <a:t> Formal solution in IR limit can be obtained as  </a:t>
            </a:r>
          </a:p>
        </p:txBody>
      </p:sp>
      <p:cxnSp>
        <p:nvCxnSpPr>
          <p:cNvPr id="35" name="直線矢印コネクタ 34"/>
          <p:cNvCxnSpPr/>
          <p:nvPr/>
        </p:nvCxnSpPr>
        <p:spPr>
          <a:xfrm rot="5400000" flipH="1" flipV="1">
            <a:off x="4464782" y="1736812"/>
            <a:ext cx="215230" cy="79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6857" name="Object 2"/>
          <p:cNvGraphicFramePr>
            <a:graphicFrameLocks noChangeAspect="1"/>
          </p:cNvGraphicFramePr>
          <p:nvPr/>
        </p:nvGraphicFramePr>
        <p:xfrm>
          <a:off x="1547664" y="2960117"/>
          <a:ext cx="3076575" cy="396875"/>
        </p:xfrm>
        <a:graphic>
          <a:graphicData uri="http://schemas.openxmlformats.org/presentationml/2006/ole">
            <p:oleObj spid="_x0000_s123908" name="数式" r:id="rId5" imgW="1777680" imgH="228600" progId="Equation.3">
              <p:embed/>
            </p:oleObj>
          </a:graphicData>
        </a:graphic>
      </p:graphicFrame>
      <p:graphicFrame>
        <p:nvGraphicFramePr>
          <p:cNvPr id="206858" name="Object 2"/>
          <p:cNvGraphicFramePr>
            <a:graphicFrameLocks noChangeAspect="1"/>
          </p:cNvGraphicFramePr>
          <p:nvPr/>
        </p:nvGraphicFramePr>
        <p:xfrm>
          <a:off x="5724128" y="3457136"/>
          <a:ext cx="3121025" cy="428625"/>
        </p:xfrm>
        <a:graphic>
          <a:graphicData uri="http://schemas.openxmlformats.org/presentationml/2006/ole">
            <p:oleObj spid="_x0000_s123909" name="数式" r:id="rId6" imgW="1752480" imgH="241200" progId="Equation.3">
              <p:embed/>
            </p:oleObj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755576" y="3471391"/>
            <a:ext cx="81717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rgbClr val="C00000"/>
                </a:solidFill>
                <a:cs typeface="Times New Roman" pitchFamily="18" charset="0"/>
              </a:rPr>
              <a:t> with </a:t>
            </a:r>
            <a:r>
              <a:rPr lang="en-US" altLang="ja-JP" sz="2400" dirty="0" smtClean="0">
                <a:solidFill>
                  <a:srgbClr val="C00000"/>
                </a:solidFill>
                <a:latin typeface="Mathematica5" pitchFamily="2" charset="2"/>
                <a:cs typeface="Times New Roman" pitchFamily="18" charset="0"/>
              </a:rPr>
              <a:t>L</a:t>
            </a:r>
            <a:r>
              <a:rPr lang="en-US" altLang="ja-JP" sz="2400" baseline="30000" dirty="0" smtClean="0">
                <a:solidFill>
                  <a:srgbClr val="C00000"/>
                </a:solidFill>
                <a:cs typeface="Times New Roman" pitchFamily="18" charset="0"/>
              </a:rPr>
              <a:t>-1</a:t>
            </a:r>
            <a:r>
              <a:rPr lang="en-US" altLang="ja-JP" sz="2400" dirty="0" smtClean="0">
                <a:solidFill>
                  <a:srgbClr val="C00000"/>
                </a:solidFill>
                <a:latin typeface="cmti9" pitchFamily="34" charset="0"/>
                <a:cs typeface="Times New Roman" pitchFamily="18" charset="0"/>
              </a:rPr>
              <a:t> </a:t>
            </a:r>
            <a:r>
              <a:rPr lang="en-US" altLang="ja-JP" sz="2400" dirty="0" smtClean="0">
                <a:solidFill>
                  <a:srgbClr val="C00000"/>
                </a:solidFill>
                <a:cs typeface="Times New Roman" pitchFamily="18" charset="0"/>
              </a:rPr>
              <a:t>being the formal inverse of                                                . </a:t>
            </a:r>
            <a:endParaRPr lang="ja-JP" altLang="en-US" sz="2400" dirty="0">
              <a:solidFill>
                <a:srgbClr val="C00000"/>
              </a:solidFill>
            </a:endParaRPr>
          </a:p>
        </p:txBody>
      </p:sp>
      <p:graphicFrame>
        <p:nvGraphicFramePr>
          <p:cNvPr id="123914" name="Object 10"/>
          <p:cNvGraphicFramePr>
            <a:graphicFrameLocks noChangeAspect="1"/>
          </p:cNvGraphicFramePr>
          <p:nvPr/>
        </p:nvGraphicFramePr>
        <p:xfrm>
          <a:off x="1300163" y="4064248"/>
          <a:ext cx="6523037" cy="530225"/>
        </p:xfrm>
        <a:graphic>
          <a:graphicData uri="http://schemas.openxmlformats.org/presentationml/2006/ole">
            <p:oleObj spid="_x0000_s123914" name="数式" r:id="rId7" imgW="2958840" imgH="241200" progId="Equation.3">
              <p:embed/>
            </p:oleObj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6156176" y="1054477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990099"/>
                </a:solidFill>
              </a:rPr>
              <a:t>Only relevant terms in the IR limit were kept.                           </a:t>
            </a:r>
          </a:p>
        </p:txBody>
      </p:sp>
      <p:sp>
        <p:nvSpPr>
          <p:cNvPr id="18" name="フリーフォーム 17"/>
          <p:cNvSpPr/>
          <p:nvPr/>
        </p:nvSpPr>
        <p:spPr>
          <a:xfrm rot="955295">
            <a:off x="5508104" y="1244317"/>
            <a:ext cx="625410" cy="231126"/>
          </a:xfrm>
          <a:custGeom>
            <a:avLst/>
            <a:gdLst>
              <a:gd name="connsiteX0" fmla="*/ 757311 w 757311"/>
              <a:gd name="connsiteY0" fmla="*/ 11723 h 250874"/>
              <a:gd name="connsiteX1" fmla="*/ 124265 w 757311"/>
              <a:gd name="connsiteY1" fmla="*/ 39858 h 250874"/>
              <a:gd name="connsiteX2" fmla="*/ 11723 w 757311"/>
              <a:gd name="connsiteY2" fmla="*/ 250874 h 250874"/>
              <a:gd name="connsiteX3" fmla="*/ 11723 w 757311"/>
              <a:gd name="connsiteY3" fmla="*/ 250874 h 25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311" h="250874">
                <a:moveTo>
                  <a:pt x="757311" y="11723"/>
                </a:moveTo>
                <a:cubicBezTo>
                  <a:pt x="502920" y="5861"/>
                  <a:pt x="248530" y="0"/>
                  <a:pt x="124265" y="39858"/>
                </a:cubicBezTo>
                <a:cubicBezTo>
                  <a:pt x="0" y="79717"/>
                  <a:pt x="11723" y="250874"/>
                  <a:pt x="11723" y="250874"/>
                </a:cubicBezTo>
                <a:lnTo>
                  <a:pt x="11723" y="250874"/>
                </a:lnTo>
              </a:path>
            </a:pathLst>
          </a:cu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7380312" y="2780928"/>
          <a:ext cx="1512168" cy="620601"/>
        </p:xfrm>
        <a:graphic>
          <a:graphicData uri="http://schemas.openxmlformats.org/presentationml/2006/ole">
            <p:oleObj spid="_x0000_s123915" name="数式" r:id="rId8" imgW="1079280" imgH="444240" progId="Equation.3">
              <p:embed/>
            </p:oleObj>
          </a:graphicData>
        </a:graphic>
      </p:graphicFrame>
      <p:graphicFrame>
        <p:nvGraphicFramePr>
          <p:cNvPr id="123916" name="Object 12"/>
          <p:cNvGraphicFramePr>
            <a:graphicFrameLocks noChangeAspect="1"/>
          </p:cNvGraphicFramePr>
          <p:nvPr/>
        </p:nvGraphicFramePr>
        <p:xfrm>
          <a:off x="290513" y="4724648"/>
          <a:ext cx="8743950" cy="534988"/>
        </p:xfrm>
        <a:graphic>
          <a:graphicData uri="http://schemas.openxmlformats.org/presentationml/2006/ole">
            <p:oleObj spid="_x0000_s123916" name="数式" r:id="rId9" imgW="4952880" imgH="304560" progId="Equation.3">
              <p:embed/>
            </p:oleObj>
          </a:graphicData>
        </a:graphic>
      </p:graphicFrame>
      <p:cxnSp>
        <p:nvCxnSpPr>
          <p:cNvPr id="21" name="直線コネクタ 20"/>
          <p:cNvCxnSpPr/>
          <p:nvPr/>
        </p:nvCxnSpPr>
        <p:spPr>
          <a:xfrm>
            <a:off x="2280144" y="5185328"/>
            <a:ext cx="432048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1835696" y="5229200"/>
            <a:ext cx="2699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rgbClr val="3333CC"/>
                </a:solidFill>
                <a:cs typeface="Times New Roman" pitchFamily="18" charset="0"/>
              </a:rPr>
              <a:t>IR divergent factor</a:t>
            </a:r>
            <a:endParaRPr lang="ja-JP" altLang="en-US" sz="2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1907704" y="4797152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cs typeface="Times New Roman" pitchFamily="18" charset="0"/>
              </a:rPr>
              <a:t>∋</a:t>
            </a:r>
            <a:endParaRPr lang="ja-JP" altLang="en-US" dirty="0"/>
          </a:p>
        </p:txBody>
      </p:sp>
      <p:sp>
        <p:nvSpPr>
          <p:cNvPr id="26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Extra requirement for IR regularity</a:t>
            </a:r>
            <a:endParaRPr kumimoji="1" lang="ja-JP" altLang="en-US" sz="32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コンテンツ プレースホルダ 2"/>
          <p:cNvSpPr txBox="1">
            <a:spLocks/>
          </p:cNvSpPr>
          <p:nvPr/>
        </p:nvSpPr>
        <p:spPr>
          <a:xfrm>
            <a:off x="395536" y="3645024"/>
            <a:ext cx="8136904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Then,                                         is impossible,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323528" y="182566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kern="0" dirty="0" smtClean="0">
                <a:solidFill>
                  <a:srgbClr val="FF0000"/>
                </a:solidFill>
              </a:rPr>
              <a:t>However, </a:t>
            </a:r>
            <a:r>
              <a:rPr lang="en-US" altLang="ja-JP" sz="2400" dirty="0" smtClean="0">
                <a:solidFill>
                  <a:srgbClr val="990099"/>
                </a:solidFill>
                <a:latin typeface="Mathematica5" pitchFamily="2" charset="2"/>
                <a:cs typeface="Times New Roman" pitchFamily="18" charset="0"/>
              </a:rPr>
              <a:t>L</a:t>
            </a:r>
            <a:r>
              <a:rPr lang="en-US" altLang="ja-JP" sz="2400" baseline="30000" dirty="0" smtClean="0">
                <a:solidFill>
                  <a:srgbClr val="990099"/>
                </a:solidFill>
                <a:cs typeface="Times New Roman" pitchFamily="18" charset="0"/>
              </a:rPr>
              <a:t>-1</a:t>
            </a:r>
            <a:r>
              <a:rPr lang="en-US" altLang="ja-JP" sz="2400" dirty="0" smtClean="0">
                <a:solidFill>
                  <a:srgbClr val="990099"/>
                </a:solidFill>
                <a:cs typeface="Times New Roman" pitchFamily="18" charset="0"/>
              </a:rPr>
              <a:t> should be defined for each Fourier component.</a:t>
            </a:r>
            <a:r>
              <a:rPr lang="en-US" altLang="ja-JP" sz="2400" kern="0" dirty="0" smtClean="0">
                <a:solidFill>
                  <a:srgbClr val="990099"/>
                </a:solidFill>
              </a:rPr>
              <a:t>        </a:t>
            </a:r>
            <a:r>
              <a:rPr lang="en-US" altLang="ja-JP" sz="2400" kern="0" dirty="0" smtClean="0">
                <a:solidFill>
                  <a:srgbClr val="FF0000"/>
                </a:solidFill>
              </a:rPr>
              <a:t>                              </a:t>
            </a:r>
          </a:p>
        </p:txBody>
      </p:sp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1043608" y="2420888"/>
          <a:ext cx="3676650" cy="539750"/>
        </p:xfrm>
        <a:graphic>
          <a:graphicData uri="http://schemas.openxmlformats.org/presentationml/2006/ole">
            <p:oleObj spid="_x0000_s125954" name="数式" r:id="rId3" imgW="1892160" imgH="279360" progId="Equation.3">
              <p:embed/>
            </p:oleObj>
          </a:graphicData>
        </a:graphic>
      </p:graphicFrame>
      <p:sp>
        <p:nvSpPr>
          <p:cNvPr id="31" name="コンテンツ プレースホルダ 2"/>
          <p:cNvSpPr txBox="1">
            <a:spLocks/>
          </p:cNvSpPr>
          <p:nvPr/>
        </p:nvSpPr>
        <p:spPr>
          <a:xfrm>
            <a:off x="849440" y="4149080"/>
            <a:ext cx="6192688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cs typeface="Times New Roman" pitchFamily="18" charset="0"/>
              </a:rPr>
              <a:t>Because for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400" i="1" baseline="-25000" dirty="0" err="1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</a:rPr>
              <a:t>I</a:t>
            </a:r>
            <a:r>
              <a:rPr lang="en-US" altLang="ja-JP" sz="2400" i="1" baseline="-25000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sz="2400" baseline="30000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 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≡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  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en-US" altLang="ja-JP" sz="105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altLang="ja-JP" sz="2400" baseline="30000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3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(</a:t>
            </a:r>
            <a:r>
              <a:rPr lang="en-US" altLang="ja-JP" sz="24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e</a:t>
            </a:r>
            <a:r>
              <a:rPr lang="en-US" altLang="ja-JP" sz="2400" i="1" baseline="30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i</a:t>
            </a:r>
            <a:r>
              <a:rPr lang="en-US" altLang="ja-JP" sz="2400" b="1" i="1" baseline="30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kx</a:t>
            </a:r>
            <a:r>
              <a:rPr lang="en-US" altLang="ja-JP" sz="2400" b="1" i="1" baseline="30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ja-JP" sz="2400" b="1" i="1" baseline="-25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400" baseline="-25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en-US" altLang="ja-JP" sz="2400" b="1" i="1" baseline="-250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altLang="ja-JP" sz="2400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h.c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), </a:t>
            </a:r>
            <a:endParaRPr lang="ja-JP" alt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  <a:cs typeface="Times New Roman" pitchFamily="18" charset="0"/>
              </a:rPr>
              <a:t>                       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4932040" y="2492896"/>
            <a:ext cx="3698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rgbClr val="990099"/>
                </a:solidFill>
                <a:cs typeface="Times New Roman" pitchFamily="18" charset="0"/>
              </a:rPr>
              <a:t>for arbitrary function </a:t>
            </a:r>
            <a:r>
              <a:rPr lang="en-US" altLang="ja-JP" sz="2400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en-US" altLang="ja-JP" sz="2400" dirty="0" smtClean="0">
                <a:solidFill>
                  <a:srgbClr val="990099"/>
                </a:solidFill>
                <a:cs typeface="Times New Roman" pitchFamily="18" charset="0"/>
              </a:rPr>
              <a:t>(</a:t>
            </a:r>
            <a:r>
              <a:rPr lang="en-US" altLang="ja-JP" sz="2400" i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2400" dirty="0" err="1" smtClean="0">
                <a:solidFill>
                  <a:srgbClr val="990099"/>
                </a:solidFill>
                <a:cs typeface="Times New Roman" pitchFamily="18" charset="0"/>
              </a:rPr>
              <a:t>,</a:t>
            </a:r>
            <a:r>
              <a:rPr lang="en-US" altLang="ja-JP" sz="2400" b="1" i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ja-JP" sz="2400" dirty="0" smtClean="0">
                <a:solidFill>
                  <a:srgbClr val="990099"/>
                </a:solidFill>
                <a:cs typeface="Times New Roman" pitchFamily="18" charset="0"/>
              </a:rPr>
              <a:t>)</a:t>
            </a:r>
            <a:endParaRPr lang="ja-JP" altLang="en-US" sz="2400" dirty="0"/>
          </a:p>
        </p:txBody>
      </p:sp>
      <p:graphicFrame>
        <p:nvGraphicFramePr>
          <p:cNvPr id="177163" name="Object 2"/>
          <p:cNvGraphicFramePr>
            <a:graphicFrameLocks noChangeAspect="1"/>
          </p:cNvGraphicFramePr>
          <p:nvPr/>
        </p:nvGraphicFramePr>
        <p:xfrm>
          <a:off x="5124532" y="4659927"/>
          <a:ext cx="3227388" cy="544512"/>
        </p:xfrm>
        <a:graphic>
          <a:graphicData uri="http://schemas.openxmlformats.org/presentationml/2006/ole">
            <p:oleObj spid="_x0000_s125956" name="数式" r:id="rId4" imgW="1434960" imgH="241200" progId="Equation.3">
              <p:embed/>
            </p:oleObj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4172590" y="4694402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3333CC"/>
                </a:solidFill>
                <a:cs typeface="Times New Roman" pitchFamily="18" charset="0"/>
              </a:rPr>
              <a:t> while                                   </a:t>
            </a:r>
            <a:endParaRPr lang="ja-JP" altLang="en-US" sz="2400" dirty="0">
              <a:solidFill>
                <a:srgbClr val="3333CC"/>
              </a:solidFill>
            </a:endParaRPr>
          </a:p>
        </p:txBody>
      </p:sp>
      <p:graphicFrame>
        <p:nvGraphicFramePr>
          <p:cNvPr id="177164" name="Object 2"/>
          <p:cNvGraphicFramePr>
            <a:graphicFrameLocks noChangeAspect="1"/>
          </p:cNvGraphicFramePr>
          <p:nvPr/>
        </p:nvGraphicFramePr>
        <p:xfrm>
          <a:off x="1425504" y="4653136"/>
          <a:ext cx="2863850" cy="531813"/>
        </p:xfrm>
        <a:graphic>
          <a:graphicData uri="http://schemas.openxmlformats.org/presentationml/2006/ole">
            <p:oleObj spid="_x0000_s125957" name="数式" r:id="rId5" imgW="1295280" imgH="241200" progId="Equation.3">
              <p:embed/>
            </p:oleObj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1453473" y="2996952"/>
            <a:ext cx="80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rgbClr val="990099"/>
                </a:solidFill>
                <a:cs typeface="Times New Roman" pitchFamily="18" charset="0"/>
              </a:rPr>
              <a:t> with</a:t>
            </a:r>
            <a:endParaRPr lang="ja-JP" altLang="en-US" sz="2400" dirty="0"/>
          </a:p>
        </p:txBody>
      </p:sp>
      <p:graphicFrame>
        <p:nvGraphicFramePr>
          <p:cNvPr id="177168" name="Object 2"/>
          <p:cNvGraphicFramePr>
            <a:graphicFrameLocks noChangeAspect="1"/>
          </p:cNvGraphicFramePr>
          <p:nvPr/>
        </p:nvGraphicFramePr>
        <p:xfrm>
          <a:off x="2205328" y="3000871"/>
          <a:ext cx="3878840" cy="500137"/>
        </p:xfrm>
        <a:graphic>
          <a:graphicData uri="http://schemas.openxmlformats.org/presentationml/2006/ole">
            <p:oleObj spid="_x0000_s125959" name="数式" r:id="rId6" imgW="1866600" imgH="241200" progId="Equation.3">
              <p:embed/>
            </p:oleObj>
          </a:graphicData>
        </a:graphic>
      </p:graphicFrame>
      <p:graphicFrame>
        <p:nvGraphicFramePr>
          <p:cNvPr id="177169" name="Object 2"/>
          <p:cNvGraphicFramePr>
            <a:graphicFrameLocks noChangeAspect="1"/>
          </p:cNvGraphicFramePr>
          <p:nvPr/>
        </p:nvGraphicFramePr>
        <p:xfrm>
          <a:off x="1353496" y="3645024"/>
          <a:ext cx="3294062" cy="439738"/>
        </p:xfrm>
        <a:graphic>
          <a:graphicData uri="http://schemas.openxmlformats.org/presentationml/2006/ole">
            <p:oleObj spid="_x0000_s125960" name="数式" r:id="rId7" imgW="1714320" imgH="228600" progId="Equation.3">
              <p:embed/>
            </p:oleObj>
          </a:graphicData>
        </a:graphic>
      </p:graphicFrame>
      <p:graphicFrame>
        <p:nvGraphicFramePr>
          <p:cNvPr id="37" name="Object 2"/>
          <p:cNvGraphicFramePr>
            <a:graphicFrameLocks noChangeAspect="1"/>
          </p:cNvGraphicFramePr>
          <p:nvPr/>
        </p:nvGraphicFramePr>
        <p:xfrm>
          <a:off x="1160463" y="1124075"/>
          <a:ext cx="3621087" cy="504825"/>
        </p:xfrm>
        <a:graphic>
          <a:graphicData uri="http://schemas.openxmlformats.org/presentationml/2006/ole">
            <p:oleObj spid="_x0000_s125968" name="数式" r:id="rId8" imgW="1650960" imgH="228600" progId="Equation.3">
              <p:embed/>
            </p:oleObj>
          </a:graphicData>
        </a:graphic>
      </p:graphicFrame>
      <p:sp>
        <p:nvSpPr>
          <p:cNvPr id="38" name="コンテンツ プレースホルダ 2"/>
          <p:cNvSpPr txBox="1">
            <a:spLocks/>
          </p:cNvSpPr>
          <p:nvPr/>
        </p:nvSpPr>
        <p:spPr>
          <a:xfrm>
            <a:off x="504056" y="620688"/>
            <a:ext cx="3635896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ts val="2200"/>
              </a:lnSpc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cs typeface="Times New Roman" pitchFamily="18" charset="0"/>
              </a:rPr>
              <a:t>IR regularity may</a:t>
            </a:r>
            <a:r>
              <a:rPr lang="en-US" altLang="ja-JP" sz="2400" dirty="0" smtClean="0">
                <a:cs typeface="Times New Roman" pitchFamily="18" charset="0"/>
                <a:sym typeface="Symbol"/>
              </a:rPr>
              <a:t> require </a:t>
            </a:r>
            <a:endParaRPr lang="ja-JP" altLang="en-US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コンテンツ プレースホルダ 2"/>
          <p:cNvSpPr txBox="1">
            <a:spLocks/>
          </p:cNvSpPr>
          <p:nvPr/>
        </p:nvSpPr>
        <p:spPr>
          <a:xfrm>
            <a:off x="755576" y="5949280"/>
            <a:ext cx="7416824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  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39552" y="450912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kern="0" dirty="0" smtClean="0">
                <a:solidFill>
                  <a:srgbClr val="FF0000"/>
                </a:solidFill>
              </a:rPr>
              <a:t>With this choice, IR </a:t>
            </a:r>
            <a:r>
              <a:rPr lang="en-US" altLang="ja-JP" sz="2800" dirty="0" smtClean="0">
                <a:solidFill>
                  <a:srgbClr val="FF0000"/>
                </a:solidFill>
                <a:cs typeface="Times New Roman" pitchFamily="18" charset="0"/>
              </a:rPr>
              <a:t>divergence disappears. </a:t>
            </a:r>
            <a:endParaRPr lang="en-US" altLang="ja-JP" sz="2800" kern="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24937" name="Object 9"/>
          <p:cNvGraphicFramePr>
            <a:graphicFrameLocks noChangeAspect="1"/>
          </p:cNvGraphicFramePr>
          <p:nvPr/>
        </p:nvGraphicFramePr>
        <p:xfrm>
          <a:off x="1384250" y="3789040"/>
          <a:ext cx="6068070" cy="691101"/>
        </p:xfrm>
        <a:graphic>
          <a:graphicData uri="http://schemas.openxmlformats.org/presentationml/2006/ole">
            <p:oleObj spid="_x0000_s124937" name="数式" r:id="rId3" imgW="3898800" imgH="444240" progId="Equation.3">
              <p:embed/>
            </p:oleObj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827584" y="3284984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kern="0" dirty="0" smtClean="0"/>
              <a:t>・</a:t>
            </a:r>
            <a:r>
              <a:rPr lang="en-US" altLang="ja-JP" sz="2400" kern="0" dirty="0" smtClean="0"/>
              <a:t>extension to the higher order:</a:t>
            </a:r>
          </a:p>
        </p:txBody>
      </p:sp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827584" y="5117122"/>
          <a:ext cx="7051332" cy="648072"/>
        </p:xfrm>
        <a:graphic>
          <a:graphicData uri="http://schemas.openxmlformats.org/presentationml/2006/ole">
            <p:oleObj spid="_x0000_s124939" name="数式" r:id="rId4" imgW="3593880" imgH="330120" progId="Equation.3">
              <p:embed/>
            </p:oleObj>
          </a:graphicData>
        </a:graphic>
      </p:graphicFrame>
      <p:cxnSp>
        <p:nvCxnSpPr>
          <p:cNvPr id="34" name="直線コネクタ 33"/>
          <p:cNvCxnSpPr/>
          <p:nvPr/>
        </p:nvCxnSpPr>
        <p:spPr>
          <a:xfrm>
            <a:off x="3491880" y="5765194"/>
            <a:ext cx="504056" cy="0"/>
          </a:xfrm>
          <a:prstGeom prst="line">
            <a:avLst/>
          </a:prstGeom>
          <a:ln w="3810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正方形/長方形 34"/>
          <p:cNvSpPr/>
          <p:nvPr/>
        </p:nvSpPr>
        <p:spPr>
          <a:xfrm>
            <a:off x="2798122" y="5755902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800080"/>
                </a:solidFill>
                <a:cs typeface="Times New Roman" pitchFamily="18" charset="0"/>
              </a:rPr>
              <a:t>IR divergent factor </a:t>
            </a:r>
            <a:endParaRPr lang="ja-JP" altLang="en-US" dirty="0">
              <a:solidFill>
                <a:srgbClr val="800080"/>
              </a:solidFill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>
            <a:off x="4283968" y="5765194"/>
            <a:ext cx="35283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5220072" y="5765194"/>
            <a:ext cx="1978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FF0000"/>
                </a:solidFill>
                <a:cs typeface="Times New Roman" pitchFamily="18" charset="0"/>
              </a:rPr>
              <a:t> total derivative 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755576" y="1140340"/>
          <a:ext cx="5328592" cy="486282"/>
        </p:xfrm>
        <a:graphic>
          <a:graphicData uri="http://schemas.openxmlformats.org/presentationml/2006/ole">
            <p:oleObj spid="_x0000_s124942" name="数式" r:id="rId5" imgW="3060360" imgH="279360" progId="Equation.3">
              <p:embed/>
            </p:oleObj>
          </a:graphicData>
        </a:graphic>
      </p:graphicFrame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2555776" y="2492896"/>
          <a:ext cx="2914650" cy="504825"/>
        </p:xfrm>
        <a:graphic>
          <a:graphicData uri="http://schemas.openxmlformats.org/presentationml/2006/ole">
            <p:oleObj spid="_x0000_s124943" name="数式" r:id="rId6" imgW="1396800" imgH="241200" progId="Equation.3">
              <p:embed/>
            </p:oleObj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67544" y="548680"/>
            <a:ext cx="36247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Instead, one can impose </a:t>
            </a:r>
            <a:endParaRPr lang="ja-JP" altLang="en-US" sz="2400" dirty="0" smtClean="0">
              <a:solidFill>
                <a:srgbClr val="0000FF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683569" y="1677495"/>
            <a:ext cx="82089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                                                               ,                             , </a:t>
            </a:r>
          </a:p>
          <a:p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 which reduces to conditions on the mode functions.</a:t>
            </a:r>
            <a:endParaRPr lang="ja-JP" altLang="en-US" sz="2400" dirty="0">
              <a:solidFill>
                <a:srgbClr val="0000FF"/>
              </a:solidFill>
            </a:endParaRPr>
          </a:p>
        </p:txBody>
      </p:sp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5552256" y="1500380"/>
          <a:ext cx="3124200" cy="668337"/>
        </p:xfrm>
        <a:graphic>
          <a:graphicData uri="http://schemas.openxmlformats.org/presentationml/2006/ole">
            <p:oleObj spid="_x0000_s124944" name="数式" r:id="rId7" imgW="1968480" imgH="419040" progId="Equation.3">
              <p:embed/>
            </p:oleObj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4860032" y="1606301"/>
            <a:ext cx="641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0000FF"/>
                </a:solidFill>
                <a:cs typeface="Times New Roman" pitchFamily="18" charset="0"/>
              </a:rPr>
              <a:t>with</a:t>
            </a:r>
            <a:endParaRPr lang="ja-JP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コンテンツ プレースホルダ 2"/>
          <p:cNvSpPr txBox="1">
            <a:spLocks/>
          </p:cNvSpPr>
          <p:nvPr/>
        </p:nvSpPr>
        <p:spPr>
          <a:xfrm>
            <a:off x="755576" y="5229200"/>
            <a:ext cx="7416824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  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395536" y="1681644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kern="0" dirty="0" smtClean="0">
                <a:solidFill>
                  <a:srgbClr val="FF0000"/>
                </a:solidFill>
              </a:rPr>
              <a:t>What is the physical meaning of these conditions?</a:t>
            </a:r>
            <a:r>
              <a:rPr lang="en-US" altLang="ja-JP" sz="28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endParaRPr lang="en-US" altLang="ja-JP" sz="2800" kern="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24937" name="Object 9"/>
          <p:cNvGraphicFramePr>
            <a:graphicFrameLocks noChangeAspect="1"/>
          </p:cNvGraphicFramePr>
          <p:nvPr/>
        </p:nvGraphicFramePr>
        <p:xfrm>
          <a:off x="1043608" y="2637111"/>
          <a:ext cx="2850629" cy="470377"/>
        </p:xfrm>
        <a:graphic>
          <a:graphicData uri="http://schemas.openxmlformats.org/presentationml/2006/ole">
            <p:oleObj spid="_x0000_s142338" name="数式" r:id="rId3" imgW="1231560" imgH="203040" progId="Equation.3">
              <p:embed/>
            </p:oleObj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83568" y="220486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kern="0" dirty="0" smtClean="0"/>
              <a:t>Background gauge: </a:t>
            </a:r>
          </a:p>
        </p:txBody>
      </p:sp>
      <p:graphicFrame>
        <p:nvGraphicFramePr>
          <p:cNvPr id="124939" name="Object 11"/>
          <p:cNvGraphicFramePr>
            <a:graphicFrameLocks noChangeAspect="1"/>
          </p:cNvGraphicFramePr>
          <p:nvPr/>
        </p:nvGraphicFramePr>
        <p:xfrm>
          <a:off x="1187624" y="3166368"/>
          <a:ext cx="2466975" cy="449263"/>
        </p:xfrm>
        <a:graphic>
          <a:graphicData uri="http://schemas.openxmlformats.org/presentationml/2006/ole">
            <p:oleObj spid="_x0000_s142339" name="数式" r:id="rId4" imgW="1257120" imgH="228600" progId="Equation.3">
              <p:embed/>
            </p:oleObj>
          </a:graphicData>
        </a:graphic>
      </p:graphicFrame>
      <p:cxnSp>
        <p:nvCxnSpPr>
          <p:cNvPr id="16" name="直線コネクタ 15"/>
          <p:cNvCxnSpPr/>
          <p:nvPr/>
        </p:nvCxnSpPr>
        <p:spPr>
          <a:xfrm>
            <a:off x="4972323" y="3598416"/>
            <a:ext cx="2736304" cy="0"/>
          </a:xfrm>
          <a:prstGeom prst="line">
            <a:avLst/>
          </a:prstGeom>
          <a:ln w="3810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/>
        </p:nvSpPr>
        <p:spPr>
          <a:xfrm>
            <a:off x="755576" y="35730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Quadratic part in </a:t>
            </a:r>
            <a:r>
              <a:rPr lang="en-US" altLang="ja-JP" sz="2400" i="1" dirty="0" smtClean="0">
                <a:solidFill>
                  <a:srgbClr val="CC0099"/>
                </a:solidFill>
                <a:latin typeface="Symbol" pitchFamily="18" charset="2"/>
                <a:cs typeface="Times New Roman" pitchFamily="18" charset="0"/>
              </a:rPr>
              <a:t>z 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and </a:t>
            </a:r>
            <a:r>
              <a:rPr lang="en-US" altLang="ja-JP" sz="2400" i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 is identical to </a:t>
            </a:r>
            <a:r>
              <a:rPr lang="en-US" altLang="ja-JP" sz="2400" i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altLang="ja-JP" sz="2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= 0 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case. </a:t>
            </a:r>
          </a:p>
          <a:p>
            <a:pPr>
              <a:buFont typeface="Arial" pitchFamily="34" charset="0"/>
              <a:buChar char="•"/>
            </a:pP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Interaction Hamiltonian is obtained just by replacing </a:t>
            </a:r>
            <a:r>
              <a:rPr lang="ja-JP" altLang="en-US" sz="2400" dirty="0" smtClean="0">
                <a:solidFill>
                  <a:srgbClr val="CC0099"/>
                </a:solidFill>
                <a:cs typeface="Times New Roman" pitchFamily="18" charset="0"/>
              </a:rPr>
              <a:t>　</a:t>
            </a:r>
            <a:endParaRPr lang="en-US" altLang="ja-JP" sz="2400" dirty="0" smtClean="0">
              <a:solidFill>
                <a:srgbClr val="CC0099"/>
              </a:solidFill>
              <a:cs typeface="Times New Roman" pitchFamily="18" charset="0"/>
            </a:endParaRPr>
          </a:p>
          <a:p>
            <a:r>
              <a:rPr lang="ja-JP" altLang="en-US" sz="2400" dirty="0" smtClean="0">
                <a:solidFill>
                  <a:srgbClr val="CC0099"/>
                </a:solidFill>
                <a:cs typeface="Times New Roman" pitchFamily="18" charset="0"/>
              </a:rPr>
              <a:t>　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the argument </a:t>
            </a:r>
            <a:r>
              <a:rPr lang="en-US" altLang="ja-JP" sz="2400" i="1" dirty="0" smtClean="0">
                <a:solidFill>
                  <a:srgbClr val="CC0099"/>
                </a:solidFill>
                <a:latin typeface="Symbol" pitchFamily="18" charset="2"/>
                <a:cs typeface="Times New Roman" pitchFamily="18" charset="0"/>
              </a:rPr>
              <a:t>z 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 with </a:t>
            </a:r>
            <a:r>
              <a:rPr lang="en-US" altLang="ja-JP" sz="2400" i="1" dirty="0" smtClean="0">
                <a:solidFill>
                  <a:srgbClr val="CC0099"/>
                </a:solidFill>
                <a:latin typeface="Symbol" pitchFamily="18" charset="2"/>
                <a:cs typeface="Times New Roman" pitchFamily="18" charset="0"/>
              </a:rPr>
              <a:t>z - </a:t>
            </a:r>
            <a:r>
              <a:rPr lang="en-US" altLang="ja-JP" sz="2400" i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ja-JP" sz="2400" dirty="0" smtClean="0">
                <a:solidFill>
                  <a:srgbClr val="CC0099"/>
                </a:solidFill>
                <a:cs typeface="Times New Roman" pitchFamily="18" charset="0"/>
              </a:rPr>
              <a:t>.</a:t>
            </a:r>
            <a:endParaRPr lang="ja-JP" altLang="en-US" sz="2400" dirty="0">
              <a:solidFill>
                <a:srgbClr val="CC0099"/>
              </a:solidFill>
            </a:endParaRPr>
          </a:p>
        </p:txBody>
      </p:sp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1547664" y="1195983"/>
          <a:ext cx="2914650" cy="504825"/>
        </p:xfrm>
        <a:graphic>
          <a:graphicData uri="http://schemas.openxmlformats.org/presentationml/2006/ole">
            <p:oleObj spid="_x0000_s142341" name="数式" r:id="rId5" imgW="1396800" imgH="241200" progId="Equation.3">
              <p:embed/>
            </p:oleObj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67545" y="735087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In addition to considering </a:t>
            </a:r>
            <a:r>
              <a:rPr lang="en-US" altLang="ja-JP" sz="2400" i="1" baseline="30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ja-JP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ja-JP" sz="2400" dirty="0" smtClean="0">
                <a:solidFill>
                  <a:srgbClr val="0000FF"/>
                </a:solidFill>
                <a:cs typeface="Times New Roman" pitchFamily="18" charset="0"/>
              </a:rPr>
              <a:t>, we need additional conditions</a:t>
            </a:r>
            <a:endParaRPr lang="ja-JP" altLang="en-US" sz="2400" dirty="0" smtClean="0">
              <a:solidFill>
                <a:srgbClr val="0000FF"/>
              </a:solidFill>
            </a:endParaRPr>
          </a:p>
        </p:txBody>
      </p:sp>
      <p:sp>
        <p:nvSpPr>
          <p:cNvPr id="18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Physical meaning of IR regularity condition</a:t>
            </a:r>
            <a:endParaRPr kumimoji="1" lang="ja-JP" altLang="en-US" sz="3200" dirty="0"/>
          </a:p>
        </p:txBody>
      </p:sp>
      <p:sp>
        <p:nvSpPr>
          <p:cNvPr id="20" name="正方形/長方形 19"/>
          <p:cNvSpPr/>
          <p:nvPr/>
        </p:nvSpPr>
        <p:spPr>
          <a:xfrm>
            <a:off x="4499992" y="1267991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  <a:cs typeface="Times New Roman" pitchFamily="18" charset="0"/>
              </a:rPr>
              <a:t> and its higher order extension. </a:t>
            </a:r>
            <a:endParaRPr lang="ja-JP" altLang="en-US" dirty="0"/>
          </a:p>
        </p:txBody>
      </p:sp>
      <p:graphicFrame>
        <p:nvGraphicFramePr>
          <p:cNvPr id="142343" name="Object 9"/>
          <p:cNvGraphicFramePr>
            <a:graphicFrameLocks noChangeAspect="1"/>
          </p:cNvGraphicFramePr>
          <p:nvPr/>
        </p:nvGraphicFramePr>
        <p:xfrm>
          <a:off x="4766071" y="2636912"/>
          <a:ext cx="3262313" cy="469900"/>
        </p:xfrm>
        <a:graphic>
          <a:graphicData uri="http://schemas.openxmlformats.org/presentationml/2006/ole">
            <p:oleObj spid="_x0000_s142343" name="数式" r:id="rId6" imgW="1409400" imgH="203040" progId="Equation.3">
              <p:embed/>
            </p:oleObj>
          </a:graphicData>
        </a:graphic>
      </p:graphicFrame>
      <p:graphicFrame>
        <p:nvGraphicFramePr>
          <p:cNvPr id="142344" name="Object 9"/>
          <p:cNvGraphicFramePr>
            <a:graphicFrameLocks noChangeAspect="1"/>
          </p:cNvGraphicFramePr>
          <p:nvPr/>
        </p:nvGraphicFramePr>
        <p:xfrm>
          <a:off x="3563888" y="2218512"/>
          <a:ext cx="1322388" cy="469900"/>
        </p:xfrm>
        <a:graphic>
          <a:graphicData uri="http://schemas.openxmlformats.org/presentationml/2006/ole">
            <p:oleObj spid="_x0000_s142344" name="数式" r:id="rId7" imgW="571320" imgH="203040" progId="Equation.3">
              <p:embed/>
            </p:oleObj>
          </a:graphicData>
        </a:graphic>
      </p:graphicFrame>
      <p:graphicFrame>
        <p:nvGraphicFramePr>
          <p:cNvPr id="142345" name="Object 11"/>
          <p:cNvGraphicFramePr>
            <a:graphicFrameLocks noChangeAspect="1"/>
          </p:cNvGraphicFramePr>
          <p:nvPr/>
        </p:nvGraphicFramePr>
        <p:xfrm>
          <a:off x="4900315" y="3141613"/>
          <a:ext cx="2840037" cy="500063"/>
        </p:xfrm>
        <a:graphic>
          <a:graphicData uri="http://schemas.openxmlformats.org/presentationml/2006/ole">
            <p:oleObj spid="_x0000_s142345" name="数式" r:id="rId8" imgW="1447560" imgH="253800" progId="Equation.3">
              <p:embed/>
            </p:oleObj>
          </a:graphicData>
        </a:graphic>
      </p:graphicFrame>
      <p:graphicFrame>
        <p:nvGraphicFramePr>
          <p:cNvPr id="142346" name="Object 9"/>
          <p:cNvGraphicFramePr>
            <a:graphicFrameLocks noChangeAspect="1"/>
          </p:cNvGraphicFramePr>
          <p:nvPr/>
        </p:nvGraphicFramePr>
        <p:xfrm>
          <a:off x="5220072" y="2276872"/>
          <a:ext cx="1390402" cy="426325"/>
        </p:xfrm>
        <a:graphic>
          <a:graphicData uri="http://schemas.openxmlformats.org/presentationml/2006/ole">
            <p:oleObj spid="_x0000_s142346" name="数式" r:id="rId9" imgW="787320" imgH="241200" progId="Equation.3">
              <p:embed/>
            </p:oleObj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3249388" y="3546365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CC0099"/>
                </a:solidFill>
                <a:cs typeface="Times New Roman" pitchFamily="18" charset="0"/>
              </a:rPr>
              <a:t>~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3820634" y="420619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CC0099"/>
                </a:solidFill>
                <a:cs typeface="Times New Roman" pitchFamily="18" charset="0"/>
              </a:rPr>
              <a:t>~</a:t>
            </a:r>
            <a:endParaRPr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611560" y="4725144"/>
            <a:ext cx="5003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000099"/>
                </a:solidFill>
                <a:cs typeface="Times New Roman" pitchFamily="18" charset="0"/>
              </a:rPr>
              <a:t>Therefore, one can use </a:t>
            </a:r>
          </a:p>
          <a:p>
            <a:r>
              <a:rPr lang="en-US" altLang="ja-JP" sz="2000" dirty="0" smtClean="0">
                <a:solidFill>
                  <a:srgbClr val="000099"/>
                </a:solidFill>
                <a:cs typeface="Times New Roman" pitchFamily="18" charset="0"/>
              </a:rPr>
              <a:t>   1) common mode functions for </a:t>
            </a:r>
            <a:r>
              <a:rPr lang="en-US" altLang="ja-JP" sz="2000" i="1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000" i="1" baseline="-25000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I</a:t>
            </a:r>
            <a:r>
              <a:rPr lang="en-US" altLang="ja-JP" sz="2000" dirty="0" smtClean="0">
                <a:solidFill>
                  <a:srgbClr val="000099"/>
                </a:solidFill>
                <a:cs typeface="Times New Roman" pitchFamily="18" charset="0"/>
              </a:rPr>
              <a:t>  and </a:t>
            </a:r>
            <a:r>
              <a:rPr lang="en-US" altLang="ja-JP" sz="2000" i="1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000" i="1" baseline="-25000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I</a:t>
            </a:r>
            <a:r>
              <a:rPr lang="en-US" altLang="ja-JP" sz="2000" dirty="0" smtClean="0">
                <a:solidFill>
                  <a:srgbClr val="000099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5188786" y="4896456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99"/>
                </a:solidFill>
                <a:cs typeface="Times New Roman" pitchFamily="18" charset="0"/>
              </a:rPr>
              <a:t>~</a:t>
            </a:r>
            <a:endParaRPr lang="ja-JP" altLang="en-US" dirty="0">
              <a:solidFill>
                <a:srgbClr val="000099"/>
              </a:solidFill>
            </a:endParaRPr>
          </a:p>
        </p:txBody>
      </p:sp>
      <p:graphicFrame>
        <p:nvGraphicFramePr>
          <p:cNvPr id="142348" name="Object 11"/>
          <p:cNvGraphicFramePr>
            <a:graphicFrameLocks noChangeAspect="1"/>
          </p:cNvGraphicFramePr>
          <p:nvPr/>
        </p:nvGraphicFramePr>
        <p:xfrm>
          <a:off x="1403648" y="6218857"/>
          <a:ext cx="1917700" cy="425450"/>
        </p:xfrm>
        <a:graphic>
          <a:graphicData uri="http://schemas.openxmlformats.org/presentationml/2006/ole">
            <p:oleObj spid="_x0000_s142348" name="数式" r:id="rId10" imgW="977760" imgH="215640" progId="Equation.3">
              <p:embed/>
            </p:oleObj>
          </a:graphicData>
        </a:graphic>
      </p:graphicFrame>
      <p:sp>
        <p:nvSpPr>
          <p:cNvPr id="33" name="右矢印 32"/>
          <p:cNvSpPr/>
          <p:nvPr/>
        </p:nvSpPr>
        <p:spPr>
          <a:xfrm>
            <a:off x="3491880" y="6338714"/>
            <a:ext cx="792088" cy="288032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2349" name="Object 11"/>
          <p:cNvGraphicFramePr>
            <a:graphicFrameLocks noChangeAspect="1"/>
          </p:cNvGraphicFramePr>
          <p:nvPr/>
        </p:nvGraphicFramePr>
        <p:xfrm>
          <a:off x="4429725" y="6194698"/>
          <a:ext cx="2316163" cy="474662"/>
        </p:xfrm>
        <a:graphic>
          <a:graphicData uri="http://schemas.openxmlformats.org/presentationml/2006/ole">
            <p:oleObj spid="_x0000_s142349" name="数式" r:id="rId11" imgW="1180800" imgH="241200" progId="Equation.3">
              <p:embed/>
            </p:oleObj>
          </a:graphicData>
        </a:graphic>
      </p:graphicFrame>
      <p:sp>
        <p:nvSpPr>
          <p:cNvPr id="36" name="コンテンツ プレースホルダ 2"/>
          <p:cNvSpPr txBox="1">
            <a:spLocks/>
          </p:cNvSpPr>
          <p:nvPr/>
        </p:nvSpPr>
        <p:spPr>
          <a:xfrm>
            <a:off x="899592" y="5373216"/>
            <a:ext cx="8244408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i="1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400" i="1" baseline="-25000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I</a:t>
            </a:r>
            <a:r>
              <a:rPr lang="en-US" altLang="ja-JP" sz="2400" i="1" baseline="-25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sz="2400" baseline="30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 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≡</a:t>
            </a:r>
            <a:r>
              <a:rPr lang="en-US" altLang="ja-JP" sz="24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  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en-US" altLang="ja-JP" sz="105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altLang="ja-JP" sz="2400" baseline="30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3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(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e</a:t>
            </a:r>
            <a:r>
              <a:rPr lang="en-US" altLang="ja-JP" sz="2400" i="1" baseline="30000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i</a:t>
            </a:r>
            <a:r>
              <a:rPr lang="en-US" altLang="ja-JP" sz="2400" b="1" i="1" baseline="30000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kx</a:t>
            </a:r>
            <a:r>
              <a:rPr lang="en-US" altLang="ja-JP" sz="2400" b="1" i="1" baseline="300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ja-JP" sz="2400" b="1" i="1" baseline="-250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400" baseline="-25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en-US" altLang="ja-JP" sz="2400" b="1" i="1" baseline="-250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h.c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)           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400" i="1" baseline="-25000" dirty="0" err="1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I</a:t>
            </a:r>
            <a:r>
              <a:rPr lang="en-US" altLang="ja-JP" sz="2400" i="1" baseline="-25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</a:rPr>
              <a:t> </a:t>
            </a:r>
            <a:r>
              <a:rPr lang="en-US" altLang="ja-JP" sz="2400" baseline="30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 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≡</a:t>
            </a:r>
            <a:r>
              <a:rPr lang="en-US" altLang="ja-JP" sz="24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  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en-US" altLang="ja-JP" sz="105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altLang="ja-JP" sz="2400" baseline="30000" dirty="0" smtClean="0">
                <a:solidFill>
                  <a:srgbClr val="000099"/>
                </a:solidFill>
                <a:latin typeface="Symbol" pitchFamily="18" charset="2"/>
                <a:cs typeface="Times New Roman" pitchFamily="18" charset="0"/>
                <a:sym typeface="Symbol"/>
              </a:rPr>
              <a:t>3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(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e</a:t>
            </a:r>
            <a:r>
              <a:rPr lang="en-US" altLang="ja-JP" sz="2400" i="1" baseline="30000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i</a:t>
            </a:r>
            <a:r>
              <a:rPr lang="en-US" altLang="ja-JP" sz="2400" b="1" i="1" baseline="30000" dirty="0" err="1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kx</a:t>
            </a:r>
            <a:r>
              <a:rPr lang="en-US" altLang="ja-JP" sz="2400" b="1" i="1" baseline="300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ja-JP" sz="2400" b="1" i="1" baseline="-250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ja-JP" sz="2400" baseline="-25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en-US" altLang="ja-JP" sz="2400" b="1" i="1" baseline="-250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altLang="ja-JP" sz="2400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h.c</a:t>
            </a:r>
            <a:r>
              <a:rPr lang="en-US" altLang="ja-JP" sz="24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ja-JP" sz="2400" dirty="0" smtClean="0">
                <a:solidFill>
                  <a:srgbClr val="000099"/>
                </a:solidFill>
                <a:latin typeface="Times New Roman" pitchFamily="18" charset="0"/>
                <a:ea typeface="Microsoft Yi Baiti" pitchFamily="66" charset="0"/>
                <a:cs typeface="Times New Roman" pitchFamily="18" charset="0"/>
              </a:rPr>
              <a:t>) </a:t>
            </a:r>
            <a:endParaRPr lang="ja-JP" altLang="en-US" sz="2400" dirty="0" smtClean="0">
              <a:solidFill>
                <a:srgbClr val="000099"/>
              </a:solidFill>
            </a:endParaRPr>
          </a:p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000099"/>
                </a:solidFill>
                <a:cs typeface="Times New Roman" pitchFamily="18" charset="0"/>
              </a:rPr>
              <a:t>                       </a:t>
            </a:r>
          </a:p>
        </p:txBody>
      </p:sp>
      <p:sp>
        <p:nvSpPr>
          <p:cNvPr id="37" name="右矢印 36"/>
          <p:cNvSpPr/>
          <p:nvPr/>
        </p:nvSpPr>
        <p:spPr>
          <a:xfrm>
            <a:off x="4572000" y="5476288"/>
            <a:ext cx="792088" cy="288032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5436722" y="527014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99"/>
                </a:solidFill>
                <a:cs typeface="Times New Roman" pitchFamily="18" charset="0"/>
              </a:rPr>
              <a:t>~</a:t>
            </a:r>
            <a:endParaRPr lang="ja-JP" altLang="en-US" dirty="0">
              <a:solidFill>
                <a:srgbClr val="000099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7740352" y="5330260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99"/>
                </a:solidFill>
                <a:cs typeface="Times New Roman" pitchFamily="18" charset="0"/>
              </a:rPr>
              <a:t>~</a:t>
            </a:r>
            <a:endParaRPr lang="ja-JP" altLang="en-US" dirty="0">
              <a:solidFill>
                <a:srgbClr val="000099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827584" y="5877272"/>
            <a:ext cx="35573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000099"/>
                </a:solidFill>
                <a:cs typeface="Times New Roman" pitchFamily="18" charset="0"/>
              </a:rPr>
              <a:t>2) common iteration scheme. </a:t>
            </a:r>
            <a:endParaRPr lang="ja-JP" altLang="en-US" sz="2000" dirty="0"/>
          </a:p>
        </p:txBody>
      </p:sp>
      <p:sp>
        <p:nvSpPr>
          <p:cNvPr id="42" name="右矢印 41"/>
          <p:cNvSpPr/>
          <p:nvPr/>
        </p:nvSpPr>
        <p:spPr>
          <a:xfrm>
            <a:off x="3923928" y="2780928"/>
            <a:ext cx="792088" cy="288032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右矢印 42"/>
          <p:cNvSpPr/>
          <p:nvPr/>
        </p:nvSpPr>
        <p:spPr>
          <a:xfrm>
            <a:off x="3923928" y="3222856"/>
            <a:ext cx="792088" cy="288032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2"/>
          <p:cNvSpPr txBox="1">
            <a:spLocks/>
          </p:cNvSpPr>
          <p:nvPr/>
        </p:nvSpPr>
        <p:spPr>
          <a:xfrm>
            <a:off x="467544" y="5157192"/>
            <a:ext cx="8676456" cy="936104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  However, the Euclidean vacuum state (</a:t>
            </a:r>
            <a:r>
              <a:rPr lang="en-US" altLang="ja-JP" sz="24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Symbol" pitchFamily="18" charset="2"/>
                <a:cs typeface="Times New Roman" pitchFamily="18" charset="0"/>
              </a:rPr>
              <a:t>h</a:t>
            </a:r>
            <a:r>
              <a:rPr lang="en-US" altLang="ja-JP" sz="2400" baseline="-250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0</a:t>
            </a:r>
            <a:r>
              <a:rPr lang="en-US" altLang="ja-JP" sz="24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  <a:r>
              <a:rPr lang="ja-JP" altLang="en-US" sz="24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→</a:t>
            </a:r>
            <a:r>
              <a:rPr lang="en-US" altLang="ja-JP" sz="24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±</a:t>
            </a:r>
            <a:r>
              <a:rPr lang="en-US" altLang="ja-JP" sz="2400" i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ja-JP" sz="24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en-US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∞ </a:t>
            </a:r>
            <a:r>
              <a:rPr lang="en-US" altLang="ja-JP" sz="28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) </a:t>
            </a:r>
            <a:r>
              <a:rPr lang="en-US" altLang="ja-JP" sz="2400" dirty="0" smtClean="0">
                <a:solidFill>
                  <a:schemeClr val="tx2">
                    <a:lumMod val="75000"/>
                    <a:lumOff val="25000"/>
                  </a:schemeClr>
                </a:solidFill>
                <a:cs typeface="Times New Roman" pitchFamily="18" charset="0"/>
              </a:rPr>
              <a:t>(should) satisfies this condition. (Proof will be given in our new paper (still incomplete!))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611560" y="4365104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 It looks quite non-trivial to find consistent IR regular states.</a:t>
            </a:r>
          </a:p>
        </p:txBody>
      </p:sp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2411760" y="1412776"/>
          <a:ext cx="2914650" cy="504825"/>
        </p:xfrm>
        <a:graphic>
          <a:graphicData uri="http://schemas.openxmlformats.org/presentationml/2006/ole">
            <p:oleObj spid="_x0000_s141314" name="数式" r:id="rId3" imgW="1396800" imgH="241200" progId="Equation.3">
              <p:embed/>
            </p:oleObj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1455497" y="3532946"/>
            <a:ext cx="67169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ja-JP" sz="2000" i="1" baseline="-25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0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ja-JP" sz="2000" i="1" baseline="-25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ja-JP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i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h</a:t>
            </a:r>
            <a:r>
              <a:rPr lang="en-US" altLang="ja-JP" sz="2000" baseline="-25000" dirty="0" smtClean="0">
                <a:solidFill>
                  <a:srgbClr val="C00000"/>
                </a:solidFill>
                <a:cs typeface="Times New Roman" pitchFamily="18" charset="0"/>
              </a:rPr>
              <a:t>0</a:t>
            </a:r>
            <a:r>
              <a:rPr lang="en-US" altLang="ja-JP" sz="2000" dirty="0" smtClean="0">
                <a:solidFill>
                  <a:srgbClr val="C00000"/>
                </a:solidFill>
                <a:cs typeface="Times New Roman" pitchFamily="18" charset="0"/>
              </a:rPr>
              <a:t>)=0 : incompatible with the normalization condition.</a:t>
            </a:r>
            <a:endParaRPr lang="ja-JP" altLang="en-US" sz="2000" dirty="0"/>
          </a:p>
        </p:txBody>
      </p:sp>
      <p:sp>
        <p:nvSpPr>
          <p:cNvPr id="7" name="コンテンツ プレースホルダ 2"/>
          <p:cNvSpPr txBox="1">
            <a:spLocks/>
          </p:cNvSpPr>
          <p:nvPr/>
        </p:nvSpPr>
        <p:spPr>
          <a:xfrm>
            <a:off x="539552" y="260648"/>
            <a:ext cx="3672408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400" dirty="0" smtClean="0">
                <a:cs typeface="Times New Roman" pitchFamily="18" charset="0"/>
              </a:rPr>
              <a:t>We may require</a:t>
            </a:r>
          </a:p>
        </p:txBody>
      </p:sp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1043582" y="642938"/>
          <a:ext cx="6408738" cy="650875"/>
        </p:xfrm>
        <a:graphic>
          <a:graphicData uri="http://schemas.openxmlformats.org/presentationml/2006/ole">
            <p:oleObj spid="_x0000_s141315" name="数式" r:id="rId4" imgW="3263760" imgH="330120" progId="Equation.3">
              <p:embed/>
            </p:oleObj>
          </a:graphicData>
        </a:graphic>
      </p:graphicFrame>
      <p:sp>
        <p:nvSpPr>
          <p:cNvPr id="14" name="右矢印 13"/>
          <p:cNvSpPr/>
          <p:nvPr/>
        </p:nvSpPr>
        <p:spPr>
          <a:xfrm>
            <a:off x="1403648" y="1556792"/>
            <a:ext cx="792088" cy="288032"/>
          </a:xfrm>
          <a:prstGeom prst="rightArrow">
            <a:avLst/>
          </a:prstGeom>
          <a:solidFill>
            <a:srgbClr val="F9ADE0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コンテンツ プレースホルダ 2"/>
          <p:cNvSpPr txBox="1">
            <a:spLocks/>
          </p:cNvSpPr>
          <p:nvPr/>
        </p:nvSpPr>
        <p:spPr>
          <a:xfrm>
            <a:off x="2699792" y="1916832"/>
            <a:ext cx="5904656" cy="432048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000" dirty="0" smtClean="0">
                <a:solidFill>
                  <a:srgbClr val="990099"/>
                </a:solidFill>
                <a:cs typeface="Times New Roman" pitchFamily="18" charset="0"/>
              </a:rPr>
              <a:t> the previous condition compatible with Fourier decomposition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323528" y="3140968"/>
            <a:ext cx="90220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rgbClr val="C00000"/>
                </a:solidFill>
              </a:rPr>
              <a:t>Retarded integral with </a:t>
            </a:r>
            <a:r>
              <a:rPr lang="en-US" altLang="ja-JP" sz="2000" i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i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h</a:t>
            </a:r>
            <a:r>
              <a:rPr lang="en-US" altLang="ja-JP" sz="2000" baseline="-25000" dirty="0" smtClean="0">
                <a:solidFill>
                  <a:srgbClr val="C00000"/>
                </a:solidFill>
                <a:cs typeface="Times New Roman" pitchFamily="18" charset="0"/>
              </a:rPr>
              <a:t>0</a:t>
            </a:r>
            <a:r>
              <a:rPr lang="en-US" altLang="ja-JP" sz="2000" dirty="0" smtClean="0">
                <a:solidFill>
                  <a:srgbClr val="C00000"/>
                </a:solidFill>
                <a:cs typeface="Times New Roman" pitchFamily="18" charset="0"/>
              </a:rPr>
              <a:t>)=</a:t>
            </a:r>
            <a:r>
              <a:rPr lang="en-US" altLang="ja-JP" sz="2000" i="1" dirty="0" err="1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z</a:t>
            </a:r>
            <a:r>
              <a:rPr lang="en-US" altLang="ja-JP" sz="2000" i="1" baseline="-25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ja-JP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ja-JP" sz="2000" i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h</a:t>
            </a:r>
            <a:r>
              <a:rPr lang="en-US" altLang="ja-JP" sz="2000" baseline="-25000" dirty="0" smtClean="0">
                <a:solidFill>
                  <a:srgbClr val="C00000"/>
                </a:solidFill>
                <a:cs typeface="Times New Roman" pitchFamily="18" charset="0"/>
              </a:rPr>
              <a:t>0</a:t>
            </a:r>
            <a:r>
              <a:rPr lang="en-US" altLang="ja-JP" sz="2000" dirty="0" smtClean="0">
                <a:solidFill>
                  <a:srgbClr val="C00000"/>
                </a:solidFill>
                <a:cs typeface="Times New Roman" pitchFamily="18" charset="0"/>
              </a:rPr>
              <a:t>) </a:t>
            </a:r>
            <a:r>
              <a:rPr lang="en-US" altLang="ja-JP" sz="2000" dirty="0" smtClean="0">
                <a:solidFill>
                  <a:srgbClr val="C00000"/>
                </a:solidFill>
              </a:rPr>
              <a:t>guarantees the commutation relation of </a:t>
            </a:r>
            <a:r>
              <a:rPr lang="en-US" altLang="ja-JP" sz="2000" i="1" dirty="0" smtClean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z</a:t>
            </a:r>
            <a:endParaRPr lang="ja-JP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右矢印 17"/>
          <p:cNvSpPr/>
          <p:nvPr/>
        </p:nvSpPr>
        <p:spPr>
          <a:xfrm>
            <a:off x="611560" y="3604080"/>
            <a:ext cx="792088" cy="288032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コンテンツ プレースホルダ 2"/>
          <p:cNvSpPr txBox="1">
            <a:spLocks/>
          </p:cNvSpPr>
          <p:nvPr/>
        </p:nvSpPr>
        <p:spPr>
          <a:xfrm>
            <a:off x="323528" y="2852936"/>
            <a:ext cx="7920880" cy="360040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>
              <a:lnSpc>
                <a:spcPts val="2700"/>
              </a:lnSpc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800" kern="0" dirty="0" smtClean="0">
                <a:solidFill>
                  <a:srgbClr val="3333CC"/>
                </a:solidFill>
              </a:rPr>
              <a:t>Euclidean vacuum and its excited states (should) satisfy the IR regular condition. 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323528" y="1124744"/>
            <a:ext cx="8496944" cy="79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ja-JP" sz="2800" kern="0" dirty="0" smtClean="0">
                <a:solidFill>
                  <a:srgbClr val="FF6600"/>
                </a:solidFill>
              </a:rPr>
              <a:t>  We obtained the conditions for the absence of IR divergences. 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899593" y="1988840"/>
            <a:ext cx="741682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ja-JP" sz="3600" kern="0" dirty="0" smtClean="0">
                <a:solidFill>
                  <a:srgbClr val="FF0000"/>
                </a:solidFill>
                <a:latin typeface="Brush Script MT" pitchFamily="66" charset="0"/>
              </a:rPr>
              <a:t>“Wave function must be homogeneous in the direction of background scale transformation”</a:t>
            </a:r>
            <a:endParaRPr lang="ja-JP" altLang="en-US" sz="3600" dirty="0">
              <a:latin typeface="Brush Script MT" pitchFamily="66" charset="0"/>
            </a:endParaRPr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>
          <a:xfrm>
            <a:off x="467544" y="387225"/>
            <a:ext cx="8229600" cy="778098"/>
          </a:xfrm>
        </p:spPr>
        <p:txBody>
          <a:bodyPr>
            <a:normAutofit/>
          </a:bodyPr>
          <a:lstStyle/>
          <a:p>
            <a:pPr>
              <a:lnSpc>
                <a:spcPts val="2700"/>
              </a:lnSpc>
            </a:pPr>
            <a:r>
              <a:rPr kumimoji="1" lang="en-US" altLang="ja-JP" u="sng" dirty="0" smtClean="0"/>
              <a:t>Summary</a:t>
            </a:r>
            <a:endParaRPr kumimoji="1" lang="ja-JP" altLang="en-US" u="sng" dirty="0"/>
          </a:p>
        </p:txBody>
      </p:sp>
      <p:sp>
        <p:nvSpPr>
          <p:cNvPr id="15" name="正方形/長方形 14"/>
          <p:cNvSpPr/>
          <p:nvPr/>
        </p:nvSpPr>
        <p:spPr>
          <a:xfrm>
            <a:off x="288032" y="3700189"/>
            <a:ext cx="87484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</a:pPr>
            <a:r>
              <a:rPr lang="en-US" altLang="ja-JP" sz="2800" kern="0" dirty="0" smtClean="0">
                <a:solidFill>
                  <a:srgbClr val="800080"/>
                </a:solidFill>
              </a:rPr>
              <a:t>It requires further investigation whether there are other (non-trivial and natural) quantum states compatible with the IR regularity. 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タイトル 3"/>
          <p:cNvSpPr>
            <a:spLocks/>
          </p:cNvSpPr>
          <p:nvPr/>
        </p:nvSpPr>
        <p:spPr bwMode="auto">
          <a:xfrm>
            <a:off x="28575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en-US" altLang="ja-JP" sz="4400" dirty="0" smtClean="0">
                <a:solidFill>
                  <a:schemeClr val="tx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Various IR issues</a:t>
            </a:r>
            <a:endParaRPr kumimoji="0" lang="en-US" altLang="ja-JP" sz="2800" dirty="0">
              <a:solidFill>
                <a:schemeClr val="tx2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237" name="Rectangle 5"/>
          <p:cNvSpPr>
            <a:spLocks noChangeArrowheads="1"/>
          </p:cNvSpPr>
          <p:nvPr/>
        </p:nvSpPr>
        <p:spPr bwMode="auto">
          <a:xfrm>
            <a:off x="1127998" y="1119052"/>
            <a:ext cx="530305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kumimoji="0" lang="en-US" altLang="ja-JP" sz="24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IR divergence coming from</a:t>
            </a:r>
            <a:r>
              <a:rPr kumimoji="0" lang="en-US" altLang="ja-JP" sz="2400" i="1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 </a:t>
            </a:r>
            <a:r>
              <a:rPr kumimoji="0" lang="en-US" altLang="ja-JP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kumimoji="0" lang="en-US" altLang="ja-JP" sz="24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-integral </a:t>
            </a:r>
          </a:p>
          <a:p>
            <a:pPr>
              <a:spcBef>
                <a:spcPct val="30000"/>
              </a:spcBef>
            </a:pPr>
            <a:r>
              <a:rPr kumimoji="0" lang="en-US" altLang="ja-JP" sz="24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Secular growth in time </a:t>
            </a:r>
            <a:r>
              <a:rPr kumimoji="0" lang="ja-JP" altLang="en-US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∝</a:t>
            </a:r>
            <a:r>
              <a:rPr kumimoji="0" lang="en-US" altLang="ja-JP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en-US" altLang="ja-JP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</a:t>
            </a:r>
            <a:r>
              <a:rPr kumimoji="0" lang="en-US" altLang="ja-JP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0" lang="en-US" altLang="ja-JP" sz="2400" i="1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</a:t>
            </a:r>
          </a:p>
        </p:txBody>
      </p:sp>
      <p:sp>
        <p:nvSpPr>
          <p:cNvPr id="10" name="左中かっこ 9"/>
          <p:cNvSpPr/>
          <p:nvPr/>
        </p:nvSpPr>
        <p:spPr>
          <a:xfrm>
            <a:off x="839966" y="1191060"/>
            <a:ext cx="360040" cy="792088"/>
          </a:xfrm>
          <a:prstGeom prst="leftBrace">
            <a:avLst>
              <a:gd name="adj1" fmla="val 17151"/>
              <a:gd name="adj2" fmla="val 50000"/>
            </a:avLst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43608" y="2348880"/>
            <a:ext cx="7305205" cy="230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kumimoji="0" lang="en-US" altLang="ja-JP" sz="2400" dirty="0" smtClean="0">
                <a:solidFill>
                  <a:srgbClr val="FF0000"/>
                </a:solidFill>
                <a:latin typeface="Arial Unicode MS" pitchFamily="50" charset="-128"/>
              </a:rPr>
              <a:t>Adiabatic perturbation,</a:t>
            </a:r>
          </a:p>
          <a:p>
            <a:pPr>
              <a:spcBef>
                <a:spcPct val="30000"/>
              </a:spcBef>
            </a:pPr>
            <a:r>
              <a:rPr kumimoji="0" lang="en-US" altLang="ja-JP" sz="2000" dirty="0" smtClean="0">
                <a:solidFill>
                  <a:srgbClr val="FF0000"/>
                </a:solidFill>
                <a:latin typeface="Arial Unicode MS" pitchFamily="50" charset="-128"/>
              </a:rPr>
              <a:t>     which can be locally absorbed by the choice of time slicing. </a:t>
            </a:r>
            <a:endParaRPr kumimoji="0" lang="en-US" altLang="ja-JP" sz="2400" dirty="0" smtClean="0">
              <a:solidFill>
                <a:srgbClr val="FF0000"/>
              </a:solidFill>
              <a:latin typeface="Arial Unicode MS" pitchFamily="50" charset="-128"/>
            </a:endParaRPr>
          </a:p>
          <a:p>
            <a:pPr>
              <a:spcBef>
                <a:spcPct val="30000"/>
              </a:spcBef>
            </a:pPr>
            <a:r>
              <a:rPr kumimoji="0" lang="en-US" altLang="ja-JP" sz="2400" dirty="0" err="1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Isocurvature</a:t>
            </a:r>
            <a:r>
              <a:rPr kumimoji="0" lang="en-US" altLang="ja-JP" sz="2400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 perturbation</a:t>
            </a:r>
          </a:p>
          <a:p>
            <a:pPr>
              <a:spcBef>
                <a:spcPct val="30000"/>
              </a:spcBef>
            </a:pPr>
            <a:r>
              <a:rPr kumimoji="0" lang="en-US" altLang="ja-JP" sz="2400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    </a:t>
            </a:r>
            <a:r>
              <a:rPr kumimoji="0" lang="ja-JP" altLang="en-US" sz="2000" b="1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≈</a:t>
            </a:r>
            <a:r>
              <a:rPr kumimoji="0" lang="en-US" altLang="ja-JP" sz="2000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 field theory on a fixed curved background</a:t>
            </a:r>
            <a:endParaRPr kumimoji="0" lang="en-US" altLang="ja-JP" sz="2400" dirty="0" smtClean="0">
              <a:solidFill>
                <a:schemeClr val="bg2">
                  <a:lumMod val="50000"/>
                </a:schemeClr>
              </a:solidFill>
              <a:latin typeface="Arial Unicode MS" pitchFamily="50" charset="-128"/>
            </a:endParaRPr>
          </a:p>
          <a:p>
            <a:pPr>
              <a:spcBef>
                <a:spcPct val="30000"/>
              </a:spcBef>
            </a:pPr>
            <a:r>
              <a:rPr kumimoji="0" lang="en-US" altLang="ja-JP" sz="2400" dirty="0" smtClean="0">
                <a:solidFill>
                  <a:schemeClr val="accent4">
                    <a:lumMod val="50000"/>
                  </a:schemeClr>
                </a:solidFill>
                <a:latin typeface="Arial Unicode MS" pitchFamily="50" charset="-128"/>
              </a:rPr>
              <a:t>Tensor perturbation</a:t>
            </a:r>
          </a:p>
        </p:txBody>
      </p:sp>
      <p:sp>
        <p:nvSpPr>
          <p:cNvPr id="12" name="左中かっこ 11"/>
          <p:cNvSpPr/>
          <p:nvPr/>
        </p:nvSpPr>
        <p:spPr>
          <a:xfrm>
            <a:off x="755576" y="2420888"/>
            <a:ext cx="360040" cy="2160240"/>
          </a:xfrm>
          <a:prstGeom prst="leftBrace">
            <a:avLst>
              <a:gd name="adj1" fmla="val 17151"/>
              <a:gd name="adj2" fmla="val 50000"/>
            </a:avLst>
          </a:prstGeom>
          <a:ln w="28575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CC3399"/>
              </a:solidFill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1143000" y="4349204"/>
            <a:ext cx="7048500" cy="2104132"/>
          </a:xfrm>
          <a:custGeom>
            <a:avLst/>
            <a:gdLst>
              <a:gd name="connsiteX0" fmla="*/ 0 w 7048500"/>
              <a:gd name="connsiteY0" fmla="*/ 1422400 h 1854200"/>
              <a:gd name="connsiteX1" fmla="*/ 1778000 w 7048500"/>
              <a:gd name="connsiteY1" fmla="*/ 1676400 h 1854200"/>
              <a:gd name="connsiteX2" fmla="*/ 3911600 w 7048500"/>
              <a:gd name="connsiteY2" fmla="*/ 355600 h 1854200"/>
              <a:gd name="connsiteX3" fmla="*/ 7048500 w 7048500"/>
              <a:gd name="connsiteY3" fmla="*/ 0 h 1854200"/>
              <a:gd name="connsiteX4" fmla="*/ 7048500 w 7048500"/>
              <a:gd name="connsiteY4" fmla="*/ 0 h 1854200"/>
              <a:gd name="connsiteX5" fmla="*/ 7048500 w 7048500"/>
              <a:gd name="connsiteY5" fmla="*/ 0 h 1854200"/>
              <a:gd name="connsiteX0" fmla="*/ 0 w 7048500"/>
              <a:gd name="connsiteY0" fmla="*/ 1723628 h 2155428"/>
              <a:gd name="connsiteX1" fmla="*/ 1778000 w 7048500"/>
              <a:gd name="connsiteY1" fmla="*/ 1977628 h 2155428"/>
              <a:gd name="connsiteX2" fmla="*/ 3911600 w 7048500"/>
              <a:gd name="connsiteY2" fmla="*/ 656828 h 2155428"/>
              <a:gd name="connsiteX3" fmla="*/ 7048500 w 7048500"/>
              <a:gd name="connsiteY3" fmla="*/ 301228 h 2155428"/>
              <a:gd name="connsiteX4" fmla="*/ 7048500 w 7048500"/>
              <a:gd name="connsiteY4" fmla="*/ 301228 h 2155428"/>
              <a:gd name="connsiteX5" fmla="*/ 7048500 w 7048500"/>
              <a:gd name="connsiteY5" fmla="*/ 301228 h 2155428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48500" h="2104132">
                <a:moveTo>
                  <a:pt x="0" y="1647056"/>
                </a:moveTo>
                <a:cubicBezTo>
                  <a:pt x="563033" y="1862956"/>
                  <a:pt x="1074485" y="2104132"/>
                  <a:pt x="1778000" y="1901056"/>
                </a:cubicBezTo>
                <a:cubicBezTo>
                  <a:pt x="2617519" y="1582192"/>
                  <a:pt x="3342671" y="708000"/>
                  <a:pt x="4221088" y="428600"/>
                </a:cubicBezTo>
                <a:cubicBezTo>
                  <a:pt x="5423033" y="0"/>
                  <a:pt x="6440021" y="109819"/>
                  <a:pt x="7048500" y="224656"/>
                </a:cubicBezTo>
                <a:lnTo>
                  <a:pt x="7048500" y="224656"/>
                </a:lnTo>
                <a:lnTo>
                  <a:pt x="7048500" y="224656"/>
                </a:lnTo>
              </a:path>
            </a:pathLst>
          </a:cu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1365548" y="6090096"/>
            <a:ext cx="360040" cy="144016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V="1">
            <a:off x="5724128" y="4590628"/>
            <a:ext cx="216024" cy="72008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5940152" y="4565228"/>
            <a:ext cx="2428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solidFill>
                  <a:schemeClr val="accent3">
                    <a:lumMod val="75000"/>
                  </a:schemeClr>
                </a:solidFill>
              </a:rPr>
              <a:t>Background trajectory</a:t>
            </a:r>
          </a:p>
          <a:p>
            <a:pPr algn="ctr"/>
            <a:r>
              <a:rPr lang="en-US" altLang="ja-JP" dirty="0" smtClean="0">
                <a:solidFill>
                  <a:schemeClr val="accent3">
                    <a:lumMod val="75000"/>
                  </a:schemeClr>
                </a:solidFill>
              </a:rPr>
              <a:t>in field space</a:t>
            </a:r>
            <a:endParaRPr lang="ja-JP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flipV="1">
            <a:off x="3923928" y="5213300"/>
            <a:ext cx="648072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rot="16200000" flipV="1">
            <a:off x="3383868" y="5105288"/>
            <a:ext cx="648072" cy="432048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979712" y="4637236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0" lang="en-US" altLang="ja-JP" dirty="0" err="1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isocurvature</a:t>
            </a:r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 perturbation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3995936" y="5429324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0" lang="en-US" altLang="ja-JP" dirty="0" smtClean="0">
                <a:solidFill>
                  <a:srgbClr val="FF0000"/>
                </a:solidFill>
                <a:latin typeface="Arial Unicode MS" pitchFamily="50" charset="-128"/>
              </a:rPr>
              <a:t>adiabatic perturbation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5"/>
          <p:cNvSpPr>
            <a:spLocks noChangeArrowheads="1"/>
          </p:cNvSpPr>
          <p:nvPr/>
        </p:nvSpPr>
        <p:spPr bwMode="auto">
          <a:xfrm>
            <a:off x="1041717" y="836712"/>
            <a:ext cx="7988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kumimoji="0" lang="en-US" altLang="ja-JP" sz="2000" i="1" dirty="0" smtClean="0">
                <a:solidFill>
                  <a:schemeClr val="bg2">
                    <a:lumMod val="25000"/>
                  </a:schemeClr>
                </a:solidFill>
                <a:latin typeface="Symbol" pitchFamily="18" charset="2"/>
              </a:rPr>
              <a:t> f </a:t>
            </a:r>
            <a:r>
              <a:rPr kumimoji="0" lang="en-US" altLang="ja-JP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: a minimally coupled scalar field with a small</a:t>
            </a:r>
            <a:r>
              <a:rPr kumimoji="0" lang="ja-JP" altLang="en-US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 </a:t>
            </a:r>
            <a:r>
              <a:rPr kumimoji="0" lang="en-US" altLang="ja-JP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mass (</a:t>
            </a:r>
            <a:r>
              <a:rPr kumimoji="0" lang="en-US" altLang="ja-JP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kumimoji="0" lang="en-US" altLang="ja-JP" sz="2000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ja-JP" altLang="en-US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≪</a:t>
            </a:r>
            <a:r>
              <a:rPr kumimoji="0" lang="en-US" altLang="ja-JP" sz="20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kumimoji="0" lang="en-US" altLang="ja-JP" sz="2000" baseline="30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altLang="ja-JP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) in </a:t>
            </a:r>
            <a:r>
              <a:rPr kumimoji="0" lang="en-US" altLang="ja-JP" sz="2000" dirty="0" err="1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dS</a:t>
            </a:r>
            <a:r>
              <a:rPr kumimoji="0" lang="en-US" altLang="ja-JP" sz="2000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.</a:t>
            </a:r>
          </a:p>
        </p:txBody>
      </p:sp>
      <p:sp>
        <p:nvSpPr>
          <p:cNvPr id="13" name="フリーフォーム 12"/>
          <p:cNvSpPr/>
          <p:nvPr/>
        </p:nvSpPr>
        <p:spPr>
          <a:xfrm>
            <a:off x="1187624" y="3668831"/>
            <a:ext cx="1584176" cy="1080120"/>
          </a:xfrm>
          <a:custGeom>
            <a:avLst/>
            <a:gdLst>
              <a:gd name="connsiteX0" fmla="*/ 0 w 7048500"/>
              <a:gd name="connsiteY0" fmla="*/ 1422400 h 1854200"/>
              <a:gd name="connsiteX1" fmla="*/ 1778000 w 7048500"/>
              <a:gd name="connsiteY1" fmla="*/ 1676400 h 1854200"/>
              <a:gd name="connsiteX2" fmla="*/ 3911600 w 7048500"/>
              <a:gd name="connsiteY2" fmla="*/ 355600 h 1854200"/>
              <a:gd name="connsiteX3" fmla="*/ 7048500 w 7048500"/>
              <a:gd name="connsiteY3" fmla="*/ 0 h 1854200"/>
              <a:gd name="connsiteX4" fmla="*/ 7048500 w 7048500"/>
              <a:gd name="connsiteY4" fmla="*/ 0 h 1854200"/>
              <a:gd name="connsiteX5" fmla="*/ 7048500 w 7048500"/>
              <a:gd name="connsiteY5" fmla="*/ 0 h 1854200"/>
              <a:gd name="connsiteX0" fmla="*/ 0 w 7048500"/>
              <a:gd name="connsiteY0" fmla="*/ 1723628 h 2155428"/>
              <a:gd name="connsiteX1" fmla="*/ 1778000 w 7048500"/>
              <a:gd name="connsiteY1" fmla="*/ 1977628 h 2155428"/>
              <a:gd name="connsiteX2" fmla="*/ 3911600 w 7048500"/>
              <a:gd name="connsiteY2" fmla="*/ 656828 h 2155428"/>
              <a:gd name="connsiteX3" fmla="*/ 7048500 w 7048500"/>
              <a:gd name="connsiteY3" fmla="*/ 301228 h 2155428"/>
              <a:gd name="connsiteX4" fmla="*/ 7048500 w 7048500"/>
              <a:gd name="connsiteY4" fmla="*/ 301228 h 2155428"/>
              <a:gd name="connsiteX5" fmla="*/ 7048500 w 7048500"/>
              <a:gd name="connsiteY5" fmla="*/ 301228 h 2155428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0" fmla="*/ 0 w 4221088"/>
              <a:gd name="connsiteY0" fmla="*/ 1218456 h 1675532"/>
              <a:gd name="connsiteX1" fmla="*/ 1778000 w 4221088"/>
              <a:gd name="connsiteY1" fmla="*/ 1472456 h 1675532"/>
              <a:gd name="connsiteX2" fmla="*/ 4221088 w 4221088"/>
              <a:gd name="connsiteY2" fmla="*/ 0 h 1675532"/>
              <a:gd name="connsiteX0" fmla="*/ 0 w 3429000"/>
              <a:gd name="connsiteY0" fmla="*/ 1703164 h 2160240"/>
              <a:gd name="connsiteX1" fmla="*/ 1778000 w 3429000"/>
              <a:gd name="connsiteY1" fmla="*/ 1957164 h 2160240"/>
              <a:gd name="connsiteX2" fmla="*/ 3429000 w 3429000"/>
              <a:gd name="connsiteY2" fmla="*/ 0 h 2160240"/>
              <a:gd name="connsiteX0" fmla="*/ 0 w 3429000"/>
              <a:gd name="connsiteY0" fmla="*/ 1703164 h 2160240"/>
              <a:gd name="connsiteX1" fmla="*/ 1778000 w 3429000"/>
              <a:gd name="connsiteY1" fmla="*/ 1957164 h 2160240"/>
              <a:gd name="connsiteX2" fmla="*/ 3429000 w 3429000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1971328"/>
              <a:gd name="connsiteX1" fmla="*/ 1517352 w 3168352"/>
              <a:gd name="connsiteY1" fmla="*/ 1957164 h 1971328"/>
              <a:gd name="connsiteX2" fmla="*/ 3168352 w 3168352"/>
              <a:gd name="connsiteY2" fmla="*/ 0 h 197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8352" h="1971328">
                <a:moveTo>
                  <a:pt x="0" y="0"/>
                </a:moveTo>
                <a:cubicBezTo>
                  <a:pt x="132721" y="765572"/>
                  <a:pt x="789801" y="1955304"/>
                  <a:pt x="1517352" y="1957164"/>
                </a:cubicBezTo>
                <a:cubicBezTo>
                  <a:pt x="2361559" y="1971328"/>
                  <a:pt x="2861931" y="981472"/>
                  <a:pt x="3168352" y="0"/>
                </a:cubicBezTo>
              </a:path>
            </a:pathLst>
          </a:cu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403648" y="4739659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chemeClr val="accent3">
                    <a:lumMod val="75000"/>
                  </a:schemeClr>
                </a:solidFill>
              </a:rPr>
              <a:t>potential</a:t>
            </a:r>
            <a:endParaRPr lang="ja-JP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1475656" y="2204864"/>
            <a:ext cx="7668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 summing up only long wavelength modes beyond the Horizon scale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1187624" y="3308791"/>
            <a:ext cx="1512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0" lang="en-US" altLang="ja-JP" dirty="0" smtClean="0">
                <a:solidFill>
                  <a:srgbClr val="FF0000"/>
                </a:solidFill>
                <a:latin typeface="Arial Unicode MS" pitchFamily="50" charset="-128"/>
              </a:rPr>
              <a:t>distribution</a:t>
            </a:r>
          </a:p>
        </p:txBody>
      </p:sp>
      <p:graphicFrame>
        <p:nvGraphicFramePr>
          <p:cNvPr id="86018" name="コンテンツ プレースホルダ 6"/>
          <p:cNvGraphicFramePr>
            <a:graphicFrameLocks noChangeAspect="1"/>
          </p:cNvGraphicFramePr>
          <p:nvPr/>
        </p:nvGraphicFramePr>
        <p:xfrm>
          <a:off x="1979712" y="1124744"/>
          <a:ext cx="4824536" cy="1147584"/>
        </p:xfrm>
        <a:graphic>
          <a:graphicData uri="http://schemas.openxmlformats.org/presentationml/2006/ole">
            <p:oleObj spid="_x0000_s147458" name="数式" r:id="rId4" imgW="2298600" imgH="545760" progId="Equation.3">
              <p:embed/>
            </p:oleObj>
          </a:graphicData>
        </a:graphic>
      </p:graphicFrame>
      <p:sp>
        <p:nvSpPr>
          <p:cNvPr id="16" name="フリーフォーム 15"/>
          <p:cNvSpPr/>
          <p:nvPr/>
        </p:nvSpPr>
        <p:spPr>
          <a:xfrm flipV="1">
            <a:off x="827584" y="3596823"/>
            <a:ext cx="2376264" cy="1152889"/>
          </a:xfrm>
          <a:custGeom>
            <a:avLst/>
            <a:gdLst>
              <a:gd name="connsiteX0" fmla="*/ 0 w 7048500"/>
              <a:gd name="connsiteY0" fmla="*/ 1422400 h 1854200"/>
              <a:gd name="connsiteX1" fmla="*/ 1778000 w 7048500"/>
              <a:gd name="connsiteY1" fmla="*/ 1676400 h 1854200"/>
              <a:gd name="connsiteX2" fmla="*/ 3911600 w 7048500"/>
              <a:gd name="connsiteY2" fmla="*/ 355600 h 1854200"/>
              <a:gd name="connsiteX3" fmla="*/ 7048500 w 7048500"/>
              <a:gd name="connsiteY3" fmla="*/ 0 h 1854200"/>
              <a:gd name="connsiteX4" fmla="*/ 7048500 w 7048500"/>
              <a:gd name="connsiteY4" fmla="*/ 0 h 1854200"/>
              <a:gd name="connsiteX5" fmla="*/ 7048500 w 7048500"/>
              <a:gd name="connsiteY5" fmla="*/ 0 h 1854200"/>
              <a:gd name="connsiteX0" fmla="*/ 0 w 7048500"/>
              <a:gd name="connsiteY0" fmla="*/ 1723628 h 2155428"/>
              <a:gd name="connsiteX1" fmla="*/ 1778000 w 7048500"/>
              <a:gd name="connsiteY1" fmla="*/ 1977628 h 2155428"/>
              <a:gd name="connsiteX2" fmla="*/ 3911600 w 7048500"/>
              <a:gd name="connsiteY2" fmla="*/ 656828 h 2155428"/>
              <a:gd name="connsiteX3" fmla="*/ 7048500 w 7048500"/>
              <a:gd name="connsiteY3" fmla="*/ 301228 h 2155428"/>
              <a:gd name="connsiteX4" fmla="*/ 7048500 w 7048500"/>
              <a:gd name="connsiteY4" fmla="*/ 301228 h 2155428"/>
              <a:gd name="connsiteX5" fmla="*/ 7048500 w 7048500"/>
              <a:gd name="connsiteY5" fmla="*/ 301228 h 2155428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875284 h 2332360"/>
              <a:gd name="connsiteX1" fmla="*/ 1778000 w 7048500"/>
              <a:gd name="connsiteY1" fmla="*/ 2129284 h 2332360"/>
              <a:gd name="connsiteX2" fmla="*/ 4221088 w 7048500"/>
              <a:gd name="connsiteY2" fmla="*/ 656828 h 2332360"/>
              <a:gd name="connsiteX3" fmla="*/ 7048500 w 7048500"/>
              <a:gd name="connsiteY3" fmla="*/ 452884 h 2332360"/>
              <a:gd name="connsiteX4" fmla="*/ 7048500 w 7048500"/>
              <a:gd name="connsiteY4" fmla="*/ 452884 h 2332360"/>
              <a:gd name="connsiteX5" fmla="*/ 7048500 w 7048500"/>
              <a:gd name="connsiteY5" fmla="*/ 452884 h 2332360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5" fmla="*/ 7048500 w 7048500"/>
              <a:gd name="connsiteY5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4" fmla="*/ 7048500 w 7048500"/>
              <a:gd name="connsiteY4" fmla="*/ 224656 h 2104132"/>
              <a:gd name="connsiteX0" fmla="*/ 0 w 7048500"/>
              <a:gd name="connsiteY0" fmla="*/ 1647056 h 2104132"/>
              <a:gd name="connsiteX1" fmla="*/ 1778000 w 7048500"/>
              <a:gd name="connsiteY1" fmla="*/ 1901056 h 2104132"/>
              <a:gd name="connsiteX2" fmla="*/ 4221088 w 7048500"/>
              <a:gd name="connsiteY2" fmla="*/ 428600 h 2104132"/>
              <a:gd name="connsiteX3" fmla="*/ 7048500 w 7048500"/>
              <a:gd name="connsiteY3" fmla="*/ 224656 h 2104132"/>
              <a:gd name="connsiteX0" fmla="*/ 0 w 4221088"/>
              <a:gd name="connsiteY0" fmla="*/ 1218456 h 1675532"/>
              <a:gd name="connsiteX1" fmla="*/ 1778000 w 4221088"/>
              <a:gd name="connsiteY1" fmla="*/ 1472456 h 1675532"/>
              <a:gd name="connsiteX2" fmla="*/ 4221088 w 4221088"/>
              <a:gd name="connsiteY2" fmla="*/ 0 h 1675532"/>
              <a:gd name="connsiteX0" fmla="*/ 0 w 3429000"/>
              <a:gd name="connsiteY0" fmla="*/ 1703164 h 2160240"/>
              <a:gd name="connsiteX1" fmla="*/ 1778000 w 3429000"/>
              <a:gd name="connsiteY1" fmla="*/ 1957164 h 2160240"/>
              <a:gd name="connsiteX2" fmla="*/ 3429000 w 3429000"/>
              <a:gd name="connsiteY2" fmla="*/ 0 h 2160240"/>
              <a:gd name="connsiteX0" fmla="*/ 0 w 3429000"/>
              <a:gd name="connsiteY0" fmla="*/ 1703164 h 2160240"/>
              <a:gd name="connsiteX1" fmla="*/ 1778000 w 3429000"/>
              <a:gd name="connsiteY1" fmla="*/ 1957164 h 2160240"/>
              <a:gd name="connsiteX2" fmla="*/ 3429000 w 3429000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2160240"/>
              <a:gd name="connsiteX1" fmla="*/ 1517352 w 3168352"/>
              <a:gd name="connsiteY1" fmla="*/ 1957164 h 2160240"/>
              <a:gd name="connsiteX2" fmla="*/ 3168352 w 3168352"/>
              <a:gd name="connsiteY2" fmla="*/ 0 h 2160240"/>
              <a:gd name="connsiteX0" fmla="*/ 0 w 3168352"/>
              <a:gd name="connsiteY0" fmla="*/ 0 h 1971328"/>
              <a:gd name="connsiteX1" fmla="*/ 1517352 w 3168352"/>
              <a:gd name="connsiteY1" fmla="*/ 1957164 h 1971328"/>
              <a:gd name="connsiteX2" fmla="*/ 3168352 w 3168352"/>
              <a:gd name="connsiteY2" fmla="*/ 0 h 1971328"/>
              <a:gd name="connsiteX0" fmla="*/ 0 w 4032448"/>
              <a:gd name="connsiteY0" fmla="*/ 283090 h 2254418"/>
              <a:gd name="connsiteX1" fmla="*/ 1517352 w 4032448"/>
              <a:gd name="connsiteY1" fmla="*/ 2240254 h 2254418"/>
              <a:gd name="connsiteX2" fmla="*/ 4032448 w 4032448"/>
              <a:gd name="connsiteY2" fmla="*/ 0 h 2254418"/>
              <a:gd name="connsiteX0" fmla="*/ 0 w 4032448"/>
              <a:gd name="connsiteY0" fmla="*/ 360617 h 2331945"/>
              <a:gd name="connsiteX1" fmla="*/ 1517352 w 4032448"/>
              <a:gd name="connsiteY1" fmla="*/ 2317781 h 2331945"/>
              <a:gd name="connsiteX2" fmla="*/ 4032448 w 4032448"/>
              <a:gd name="connsiteY2" fmla="*/ 77527 h 2331945"/>
              <a:gd name="connsiteX0" fmla="*/ 0 w 4752528"/>
              <a:gd name="connsiteY0" fmla="*/ 0 h 2404713"/>
              <a:gd name="connsiteX1" fmla="*/ 2237432 w 4752528"/>
              <a:gd name="connsiteY1" fmla="*/ 2390549 h 2404713"/>
              <a:gd name="connsiteX2" fmla="*/ 4752528 w 4752528"/>
              <a:gd name="connsiteY2" fmla="*/ 150295 h 2404713"/>
              <a:gd name="connsiteX0" fmla="*/ 0 w 4752528"/>
              <a:gd name="connsiteY0" fmla="*/ 1588 h 2406301"/>
              <a:gd name="connsiteX1" fmla="*/ 2237432 w 4752528"/>
              <a:gd name="connsiteY1" fmla="*/ 2392137 h 2406301"/>
              <a:gd name="connsiteX2" fmla="*/ 4752528 w 4752528"/>
              <a:gd name="connsiteY2" fmla="*/ 151883 h 240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52528" h="2406301">
                <a:moveTo>
                  <a:pt x="0" y="1588"/>
                </a:moveTo>
                <a:cubicBezTo>
                  <a:pt x="949490" y="0"/>
                  <a:pt x="1509881" y="2390277"/>
                  <a:pt x="2237432" y="2392137"/>
                </a:cubicBezTo>
                <a:cubicBezTo>
                  <a:pt x="3081639" y="2406301"/>
                  <a:pt x="3550212" y="74356"/>
                  <a:pt x="4752528" y="151883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右矢印 17"/>
          <p:cNvSpPr/>
          <p:nvPr/>
        </p:nvSpPr>
        <p:spPr>
          <a:xfrm>
            <a:off x="3131840" y="3956863"/>
            <a:ext cx="93610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ja-JP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ja-JP" altLang="en-US" dirty="0" smtClean="0"/>
              <a:t>⇒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grpSp>
        <p:nvGrpSpPr>
          <p:cNvPr id="2" name="グループ化 23"/>
          <p:cNvGrpSpPr/>
          <p:nvPr/>
        </p:nvGrpSpPr>
        <p:grpSpPr>
          <a:xfrm>
            <a:off x="4211960" y="3812847"/>
            <a:ext cx="3960440" cy="504817"/>
            <a:chOff x="4283968" y="3717032"/>
            <a:chExt cx="2376264" cy="1152889"/>
          </a:xfrm>
        </p:grpSpPr>
        <p:sp>
          <p:nvSpPr>
            <p:cNvPr id="19" name="フリーフォーム 18"/>
            <p:cNvSpPr/>
            <p:nvPr/>
          </p:nvSpPr>
          <p:spPr>
            <a:xfrm>
              <a:off x="4644008" y="3789040"/>
              <a:ext cx="1584176" cy="1080120"/>
            </a:xfrm>
            <a:custGeom>
              <a:avLst/>
              <a:gdLst>
                <a:gd name="connsiteX0" fmla="*/ 0 w 7048500"/>
                <a:gd name="connsiteY0" fmla="*/ 1422400 h 1854200"/>
                <a:gd name="connsiteX1" fmla="*/ 1778000 w 7048500"/>
                <a:gd name="connsiteY1" fmla="*/ 1676400 h 1854200"/>
                <a:gd name="connsiteX2" fmla="*/ 3911600 w 7048500"/>
                <a:gd name="connsiteY2" fmla="*/ 355600 h 1854200"/>
                <a:gd name="connsiteX3" fmla="*/ 7048500 w 7048500"/>
                <a:gd name="connsiteY3" fmla="*/ 0 h 1854200"/>
                <a:gd name="connsiteX4" fmla="*/ 7048500 w 7048500"/>
                <a:gd name="connsiteY4" fmla="*/ 0 h 1854200"/>
                <a:gd name="connsiteX5" fmla="*/ 7048500 w 7048500"/>
                <a:gd name="connsiteY5" fmla="*/ 0 h 1854200"/>
                <a:gd name="connsiteX0" fmla="*/ 0 w 7048500"/>
                <a:gd name="connsiteY0" fmla="*/ 1723628 h 2155428"/>
                <a:gd name="connsiteX1" fmla="*/ 1778000 w 7048500"/>
                <a:gd name="connsiteY1" fmla="*/ 1977628 h 2155428"/>
                <a:gd name="connsiteX2" fmla="*/ 3911600 w 7048500"/>
                <a:gd name="connsiteY2" fmla="*/ 656828 h 2155428"/>
                <a:gd name="connsiteX3" fmla="*/ 7048500 w 7048500"/>
                <a:gd name="connsiteY3" fmla="*/ 301228 h 2155428"/>
                <a:gd name="connsiteX4" fmla="*/ 7048500 w 7048500"/>
                <a:gd name="connsiteY4" fmla="*/ 301228 h 2155428"/>
                <a:gd name="connsiteX5" fmla="*/ 7048500 w 7048500"/>
                <a:gd name="connsiteY5" fmla="*/ 301228 h 2155428"/>
                <a:gd name="connsiteX0" fmla="*/ 0 w 7048500"/>
                <a:gd name="connsiteY0" fmla="*/ 1875284 h 2332360"/>
                <a:gd name="connsiteX1" fmla="*/ 1778000 w 7048500"/>
                <a:gd name="connsiteY1" fmla="*/ 2129284 h 2332360"/>
                <a:gd name="connsiteX2" fmla="*/ 4221088 w 7048500"/>
                <a:gd name="connsiteY2" fmla="*/ 656828 h 2332360"/>
                <a:gd name="connsiteX3" fmla="*/ 7048500 w 7048500"/>
                <a:gd name="connsiteY3" fmla="*/ 452884 h 2332360"/>
                <a:gd name="connsiteX4" fmla="*/ 7048500 w 7048500"/>
                <a:gd name="connsiteY4" fmla="*/ 452884 h 2332360"/>
                <a:gd name="connsiteX5" fmla="*/ 7048500 w 7048500"/>
                <a:gd name="connsiteY5" fmla="*/ 452884 h 2332360"/>
                <a:gd name="connsiteX0" fmla="*/ 0 w 7048500"/>
                <a:gd name="connsiteY0" fmla="*/ 1875284 h 2332360"/>
                <a:gd name="connsiteX1" fmla="*/ 1778000 w 7048500"/>
                <a:gd name="connsiteY1" fmla="*/ 2129284 h 2332360"/>
                <a:gd name="connsiteX2" fmla="*/ 4221088 w 7048500"/>
                <a:gd name="connsiteY2" fmla="*/ 656828 h 2332360"/>
                <a:gd name="connsiteX3" fmla="*/ 7048500 w 7048500"/>
                <a:gd name="connsiteY3" fmla="*/ 452884 h 2332360"/>
                <a:gd name="connsiteX4" fmla="*/ 7048500 w 7048500"/>
                <a:gd name="connsiteY4" fmla="*/ 452884 h 2332360"/>
                <a:gd name="connsiteX5" fmla="*/ 7048500 w 7048500"/>
                <a:gd name="connsiteY5" fmla="*/ 452884 h 2332360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5" fmla="*/ 7048500 w 7048500"/>
                <a:gd name="connsiteY5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5" fmla="*/ 7048500 w 7048500"/>
                <a:gd name="connsiteY5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0" fmla="*/ 0 w 4221088"/>
                <a:gd name="connsiteY0" fmla="*/ 1218456 h 1675532"/>
                <a:gd name="connsiteX1" fmla="*/ 1778000 w 4221088"/>
                <a:gd name="connsiteY1" fmla="*/ 1472456 h 1675532"/>
                <a:gd name="connsiteX2" fmla="*/ 4221088 w 4221088"/>
                <a:gd name="connsiteY2" fmla="*/ 0 h 1675532"/>
                <a:gd name="connsiteX0" fmla="*/ 0 w 3429000"/>
                <a:gd name="connsiteY0" fmla="*/ 1703164 h 2160240"/>
                <a:gd name="connsiteX1" fmla="*/ 1778000 w 3429000"/>
                <a:gd name="connsiteY1" fmla="*/ 1957164 h 2160240"/>
                <a:gd name="connsiteX2" fmla="*/ 3429000 w 3429000"/>
                <a:gd name="connsiteY2" fmla="*/ 0 h 2160240"/>
                <a:gd name="connsiteX0" fmla="*/ 0 w 3429000"/>
                <a:gd name="connsiteY0" fmla="*/ 1703164 h 2160240"/>
                <a:gd name="connsiteX1" fmla="*/ 1778000 w 3429000"/>
                <a:gd name="connsiteY1" fmla="*/ 1957164 h 2160240"/>
                <a:gd name="connsiteX2" fmla="*/ 3429000 w 3429000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1971328"/>
                <a:gd name="connsiteX1" fmla="*/ 1517352 w 3168352"/>
                <a:gd name="connsiteY1" fmla="*/ 1957164 h 1971328"/>
                <a:gd name="connsiteX2" fmla="*/ 3168352 w 3168352"/>
                <a:gd name="connsiteY2" fmla="*/ 0 h 197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8352" h="1971328">
                  <a:moveTo>
                    <a:pt x="0" y="0"/>
                  </a:moveTo>
                  <a:cubicBezTo>
                    <a:pt x="132721" y="765572"/>
                    <a:pt x="789801" y="1955304"/>
                    <a:pt x="1517352" y="1957164"/>
                  </a:cubicBezTo>
                  <a:cubicBezTo>
                    <a:pt x="2361559" y="1971328"/>
                    <a:pt x="2861931" y="981472"/>
                    <a:pt x="3168352" y="0"/>
                  </a:cubicBezTo>
                </a:path>
              </a:pathLst>
            </a:cu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フリーフォーム 21"/>
            <p:cNvSpPr/>
            <p:nvPr/>
          </p:nvSpPr>
          <p:spPr>
            <a:xfrm flipV="1">
              <a:off x="4283968" y="3717032"/>
              <a:ext cx="2376264" cy="1152889"/>
            </a:xfrm>
            <a:custGeom>
              <a:avLst/>
              <a:gdLst>
                <a:gd name="connsiteX0" fmla="*/ 0 w 7048500"/>
                <a:gd name="connsiteY0" fmla="*/ 1422400 h 1854200"/>
                <a:gd name="connsiteX1" fmla="*/ 1778000 w 7048500"/>
                <a:gd name="connsiteY1" fmla="*/ 1676400 h 1854200"/>
                <a:gd name="connsiteX2" fmla="*/ 3911600 w 7048500"/>
                <a:gd name="connsiteY2" fmla="*/ 355600 h 1854200"/>
                <a:gd name="connsiteX3" fmla="*/ 7048500 w 7048500"/>
                <a:gd name="connsiteY3" fmla="*/ 0 h 1854200"/>
                <a:gd name="connsiteX4" fmla="*/ 7048500 w 7048500"/>
                <a:gd name="connsiteY4" fmla="*/ 0 h 1854200"/>
                <a:gd name="connsiteX5" fmla="*/ 7048500 w 7048500"/>
                <a:gd name="connsiteY5" fmla="*/ 0 h 1854200"/>
                <a:gd name="connsiteX0" fmla="*/ 0 w 7048500"/>
                <a:gd name="connsiteY0" fmla="*/ 1723628 h 2155428"/>
                <a:gd name="connsiteX1" fmla="*/ 1778000 w 7048500"/>
                <a:gd name="connsiteY1" fmla="*/ 1977628 h 2155428"/>
                <a:gd name="connsiteX2" fmla="*/ 3911600 w 7048500"/>
                <a:gd name="connsiteY2" fmla="*/ 656828 h 2155428"/>
                <a:gd name="connsiteX3" fmla="*/ 7048500 w 7048500"/>
                <a:gd name="connsiteY3" fmla="*/ 301228 h 2155428"/>
                <a:gd name="connsiteX4" fmla="*/ 7048500 w 7048500"/>
                <a:gd name="connsiteY4" fmla="*/ 301228 h 2155428"/>
                <a:gd name="connsiteX5" fmla="*/ 7048500 w 7048500"/>
                <a:gd name="connsiteY5" fmla="*/ 301228 h 2155428"/>
                <a:gd name="connsiteX0" fmla="*/ 0 w 7048500"/>
                <a:gd name="connsiteY0" fmla="*/ 1875284 h 2332360"/>
                <a:gd name="connsiteX1" fmla="*/ 1778000 w 7048500"/>
                <a:gd name="connsiteY1" fmla="*/ 2129284 h 2332360"/>
                <a:gd name="connsiteX2" fmla="*/ 4221088 w 7048500"/>
                <a:gd name="connsiteY2" fmla="*/ 656828 h 2332360"/>
                <a:gd name="connsiteX3" fmla="*/ 7048500 w 7048500"/>
                <a:gd name="connsiteY3" fmla="*/ 452884 h 2332360"/>
                <a:gd name="connsiteX4" fmla="*/ 7048500 w 7048500"/>
                <a:gd name="connsiteY4" fmla="*/ 452884 h 2332360"/>
                <a:gd name="connsiteX5" fmla="*/ 7048500 w 7048500"/>
                <a:gd name="connsiteY5" fmla="*/ 452884 h 2332360"/>
                <a:gd name="connsiteX0" fmla="*/ 0 w 7048500"/>
                <a:gd name="connsiteY0" fmla="*/ 1875284 h 2332360"/>
                <a:gd name="connsiteX1" fmla="*/ 1778000 w 7048500"/>
                <a:gd name="connsiteY1" fmla="*/ 2129284 h 2332360"/>
                <a:gd name="connsiteX2" fmla="*/ 4221088 w 7048500"/>
                <a:gd name="connsiteY2" fmla="*/ 656828 h 2332360"/>
                <a:gd name="connsiteX3" fmla="*/ 7048500 w 7048500"/>
                <a:gd name="connsiteY3" fmla="*/ 452884 h 2332360"/>
                <a:gd name="connsiteX4" fmla="*/ 7048500 w 7048500"/>
                <a:gd name="connsiteY4" fmla="*/ 452884 h 2332360"/>
                <a:gd name="connsiteX5" fmla="*/ 7048500 w 7048500"/>
                <a:gd name="connsiteY5" fmla="*/ 452884 h 2332360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5" fmla="*/ 7048500 w 7048500"/>
                <a:gd name="connsiteY5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5" fmla="*/ 7048500 w 7048500"/>
                <a:gd name="connsiteY5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4" fmla="*/ 7048500 w 7048500"/>
                <a:gd name="connsiteY4" fmla="*/ 224656 h 2104132"/>
                <a:gd name="connsiteX0" fmla="*/ 0 w 7048500"/>
                <a:gd name="connsiteY0" fmla="*/ 1647056 h 2104132"/>
                <a:gd name="connsiteX1" fmla="*/ 1778000 w 7048500"/>
                <a:gd name="connsiteY1" fmla="*/ 1901056 h 2104132"/>
                <a:gd name="connsiteX2" fmla="*/ 4221088 w 7048500"/>
                <a:gd name="connsiteY2" fmla="*/ 428600 h 2104132"/>
                <a:gd name="connsiteX3" fmla="*/ 7048500 w 7048500"/>
                <a:gd name="connsiteY3" fmla="*/ 224656 h 2104132"/>
                <a:gd name="connsiteX0" fmla="*/ 0 w 4221088"/>
                <a:gd name="connsiteY0" fmla="*/ 1218456 h 1675532"/>
                <a:gd name="connsiteX1" fmla="*/ 1778000 w 4221088"/>
                <a:gd name="connsiteY1" fmla="*/ 1472456 h 1675532"/>
                <a:gd name="connsiteX2" fmla="*/ 4221088 w 4221088"/>
                <a:gd name="connsiteY2" fmla="*/ 0 h 1675532"/>
                <a:gd name="connsiteX0" fmla="*/ 0 w 3429000"/>
                <a:gd name="connsiteY0" fmla="*/ 1703164 h 2160240"/>
                <a:gd name="connsiteX1" fmla="*/ 1778000 w 3429000"/>
                <a:gd name="connsiteY1" fmla="*/ 1957164 h 2160240"/>
                <a:gd name="connsiteX2" fmla="*/ 3429000 w 3429000"/>
                <a:gd name="connsiteY2" fmla="*/ 0 h 2160240"/>
                <a:gd name="connsiteX0" fmla="*/ 0 w 3429000"/>
                <a:gd name="connsiteY0" fmla="*/ 1703164 h 2160240"/>
                <a:gd name="connsiteX1" fmla="*/ 1778000 w 3429000"/>
                <a:gd name="connsiteY1" fmla="*/ 1957164 h 2160240"/>
                <a:gd name="connsiteX2" fmla="*/ 3429000 w 3429000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2160240"/>
                <a:gd name="connsiteX1" fmla="*/ 1517352 w 3168352"/>
                <a:gd name="connsiteY1" fmla="*/ 1957164 h 2160240"/>
                <a:gd name="connsiteX2" fmla="*/ 3168352 w 3168352"/>
                <a:gd name="connsiteY2" fmla="*/ 0 h 2160240"/>
                <a:gd name="connsiteX0" fmla="*/ 0 w 3168352"/>
                <a:gd name="connsiteY0" fmla="*/ 0 h 1971328"/>
                <a:gd name="connsiteX1" fmla="*/ 1517352 w 3168352"/>
                <a:gd name="connsiteY1" fmla="*/ 1957164 h 1971328"/>
                <a:gd name="connsiteX2" fmla="*/ 3168352 w 3168352"/>
                <a:gd name="connsiteY2" fmla="*/ 0 h 1971328"/>
                <a:gd name="connsiteX0" fmla="*/ 0 w 4032448"/>
                <a:gd name="connsiteY0" fmla="*/ 283090 h 2254418"/>
                <a:gd name="connsiteX1" fmla="*/ 1517352 w 4032448"/>
                <a:gd name="connsiteY1" fmla="*/ 2240254 h 2254418"/>
                <a:gd name="connsiteX2" fmla="*/ 4032448 w 4032448"/>
                <a:gd name="connsiteY2" fmla="*/ 0 h 2254418"/>
                <a:gd name="connsiteX0" fmla="*/ 0 w 4032448"/>
                <a:gd name="connsiteY0" fmla="*/ 360617 h 2331945"/>
                <a:gd name="connsiteX1" fmla="*/ 1517352 w 4032448"/>
                <a:gd name="connsiteY1" fmla="*/ 2317781 h 2331945"/>
                <a:gd name="connsiteX2" fmla="*/ 4032448 w 4032448"/>
                <a:gd name="connsiteY2" fmla="*/ 77527 h 2331945"/>
                <a:gd name="connsiteX0" fmla="*/ 0 w 4752528"/>
                <a:gd name="connsiteY0" fmla="*/ 0 h 2404713"/>
                <a:gd name="connsiteX1" fmla="*/ 2237432 w 4752528"/>
                <a:gd name="connsiteY1" fmla="*/ 2390549 h 2404713"/>
                <a:gd name="connsiteX2" fmla="*/ 4752528 w 4752528"/>
                <a:gd name="connsiteY2" fmla="*/ 150295 h 2404713"/>
                <a:gd name="connsiteX0" fmla="*/ 0 w 4752528"/>
                <a:gd name="connsiteY0" fmla="*/ 1588 h 2406301"/>
                <a:gd name="connsiteX1" fmla="*/ 2237432 w 4752528"/>
                <a:gd name="connsiteY1" fmla="*/ 2392137 h 2406301"/>
                <a:gd name="connsiteX2" fmla="*/ 4752528 w 4752528"/>
                <a:gd name="connsiteY2" fmla="*/ 151883 h 240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2528" h="2406301">
                  <a:moveTo>
                    <a:pt x="0" y="1588"/>
                  </a:moveTo>
                  <a:cubicBezTo>
                    <a:pt x="949490" y="0"/>
                    <a:pt x="1509881" y="2390277"/>
                    <a:pt x="2237432" y="2392137"/>
                  </a:cubicBezTo>
                  <a:cubicBezTo>
                    <a:pt x="3081639" y="2406301"/>
                    <a:pt x="3550212" y="74356"/>
                    <a:pt x="4752528" y="151883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正方形/長方形 24"/>
          <p:cNvSpPr/>
          <p:nvPr/>
        </p:nvSpPr>
        <p:spPr>
          <a:xfrm>
            <a:off x="5148064" y="4388911"/>
            <a:ext cx="2762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Large vacuum fluctuation</a:t>
            </a:r>
            <a:endParaRPr lang="ja-JP" altLang="en-US" dirty="0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899592" y="188640"/>
            <a:ext cx="75376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0" lang="en-US" altLang="ja-JP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50" charset="-128"/>
              </a:rPr>
              <a:t>IR problem for </a:t>
            </a:r>
            <a:r>
              <a:rPr kumimoji="0" lang="en-US" altLang="ja-JP" sz="3200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50" charset="-128"/>
              </a:rPr>
              <a:t>isocurvature</a:t>
            </a:r>
            <a:r>
              <a:rPr kumimoji="0" lang="en-US" altLang="ja-JP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50" charset="-128"/>
              </a:rPr>
              <a:t> perturbation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4499992" y="4820959"/>
            <a:ext cx="41304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altLang="ja-JP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If the field fluctuation is too large, it is easy to imagine that a naïve </a:t>
            </a:r>
            <a:r>
              <a:rPr kumimoji="0" lang="en-US" altLang="ja-JP" dirty="0" err="1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perturbative</a:t>
            </a:r>
            <a:r>
              <a:rPr kumimoji="0" lang="en-US" altLang="ja-JP" dirty="0" smtClean="0">
                <a:solidFill>
                  <a:schemeClr val="bg2">
                    <a:lumMod val="25000"/>
                  </a:schemeClr>
                </a:solidFill>
                <a:latin typeface="Arial Unicode MS" pitchFamily="50" charset="-128"/>
              </a:rPr>
              <a:t> analysis will break down once interaction is introduced. </a:t>
            </a:r>
            <a:endParaRPr lang="ja-JP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1763688" y="2564904"/>
            <a:ext cx="6904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kumimoji="0" lang="en-US" altLang="ja-JP" dirty="0" smtClean="0">
                <a:solidFill>
                  <a:srgbClr val="990099"/>
                </a:solidFill>
                <a:latin typeface="Arial Unicode MS" pitchFamily="50" charset="-128"/>
              </a:rPr>
              <a:t>De Sitter inv. vac. state does not exist in the </a:t>
            </a:r>
            <a:r>
              <a:rPr kumimoji="0" lang="en-US" altLang="ja-JP" dirty="0" err="1" smtClean="0">
                <a:solidFill>
                  <a:srgbClr val="FF0000"/>
                </a:solidFill>
                <a:latin typeface="Arial Unicode MS" pitchFamily="50" charset="-128"/>
              </a:rPr>
              <a:t>massless</a:t>
            </a:r>
            <a:r>
              <a:rPr kumimoji="0" lang="en-US" altLang="ja-JP" dirty="0" smtClean="0">
                <a:solidFill>
                  <a:srgbClr val="FF0000"/>
                </a:solidFill>
                <a:latin typeface="Arial Unicode MS" pitchFamily="50" charset="-128"/>
              </a:rPr>
              <a:t> limit</a:t>
            </a:r>
            <a:r>
              <a:rPr kumimoji="0" lang="en-US" altLang="ja-JP" dirty="0" smtClean="0">
                <a:solidFill>
                  <a:srgbClr val="990099"/>
                </a:solidFill>
                <a:latin typeface="Arial Unicode MS" pitchFamily="50" charset="-128"/>
              </a:rPr>
              <a:t>.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5868144" y="2852936"/>
            <a:ext cx="26212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Allen &amp; </a:t>
            </a:r>
            <a:r>
              <a:rPr kumimoji="0" lang="en-US" altLang="ja-JP" dirty="0" err="1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Folacci</a:t>
            </a:r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(1987)</a:t>
            </a:r>
          </a:p>
          <a:p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Kirsten &amp; </a:t>
            </a:r>
            <a:r>
              <a:rPr kumimoji="0" lang="en-US" altLang="ja-JP" dirty="0" err="1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Garriga</a:t>
            </a:r>
            <a:r>
              <a:rPr kumimoji="0" lang="en-US" altLang="ja-JP" dirty="0" smtClean="0">
                <a:solidFill>
                  <a:schemeClr val="bg2">
                    <a:lumMod val="50000"/>
                  </a:schemeClr>
                </a:solidFill>
                <a:latin typeface="Arial Unicode MS" pitchFamily="50" charset="-128"/>
              </a:rPr>
              <a:t>(1993)</a:t>
            </a:r>
            <a:endParaRPr lang="ja-JP" alt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ボックス 27"/>
          <p:cNvSpPr txBox="1"/>
          <p:nvPr/>
        </p:nvSpPr>
        <p:spPr>
          <a:xfrm>
            <a:off x="1214414" y="2924944"/>
            <a:ext cx="3143272" cy="1357322"/>
          </a:xfrm>
          <a:prstGeom prst="rect">
            <a:avLst/>
          </a:prstGeom>
          <a:solidFill>
            <a:srgbClr val="E1E1FF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endParaRPr kumimoji="1" lang="ja-JP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85010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Stochastic</a:t>
            </a:r>
            <a:r>
              <a:rPr lang="ja-JP" altLang="en-US" dirty="0" smtClean="0"/>
              <a:t> </a:t>
            </a:r>
            <a:r>
              <a:rPr lang="en-US" altLang="ja-JP" dirty="0" smtClean="0"/>
              <a:t>interpretation</a:t>
            </a:r>
            <a:endParaRPr kumimoji="1" lang="ja-JP" altLang="en-US" dirty="0"/>
          </a:p>
        </p:txBody>
      </p:sp>
      <p:graphicFrame>
        <p:nvGraphicFramePr>
          <p:cNvPr id="7" name="コンテンツ プレースホルダ 6"/>
          <p:cNvGraphicFramePr>
            <a:graphicFrameLocks noChangeAspect="1"/>
          </p:cNvGraphicFramePr>
          <p:nvPr>
            <p:ph idx="1"/>
          </p:nvPr>
        </p:nvGraphicFramePr>
        <p:xfrm>
          <a:off x="1403648" y="1539692"/>
          <a:ext cx="2144087" cy="648072"/>
        </p:xfrm>
        <a:graphic>
          <a:graphicData uri="http://schemas.openxmlformats.org/presentationml/2006/ole">
            <p:oleObj spid="_x0000_s148482" name="数式" r:id="rId3" imgW="1091880" imgH="330120" progId="Equation.3">
              <p:embed/>
            </p:oleObj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714348" y="1052736"/>
            <a:ext cx="49766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Blip>
                <a:blip r:embed="rId4"/>
              </a:buBlip>
            </a:pP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Let’s consider local average of </a:t>
            </a:r>
            <a:r>
              <a:rPr lang="en-US" altLang="ja-JP" sz="2400" i="1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</a:rPr>
              <a:t>f</a:t>
            </a:r>
            <a:r>
              <a:rPr lang="ja-JP" altLang="en-US" sz="24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ja-JP" altLang="en-US" sz="2400" dirty="0" smtClean="0"/>
          </a:p>
          <a:p>
            <a:pPr>
              <a:buBlip>
                <a:blip r:embed="rId4"/>
              </a:buBlip>
            </a:pPr>
            <a:endParaRPr lang="en-US" altLang="ja-JP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645468" y="2420888"/>
            <a:ext cx="3096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solidFill>
                  <a:schemeClr val="bg2">
                    <a:lumMod val="50000"/>
                  </a:schemeClr>
                </a:solidFill>
              </a:rPr>
              <a:t>Equation of motion for</a:t>
            </a:r>
            <a:r>
              <a:rPr lang="ja-JP" altLang="en-US" sz="2000" i="1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</a:rPr>
              <a:t> </a:t>
            </a:r>
            <a:r>
              <a:rPr lang="en-US" altLang="ja-JP" sz="2000" i="1" dirty="0" smtClean="0">
                <a:solidFill>
                  <a:schemeClr val="bg2">
                    <a:lumMod val="50000"/>
                  </a:schemeClr>
                </a:solidFill>
                <a:latin typeface="Symbol" pitchFamily="18" charset="2"/>
              </a:rPr>
              <a:t>f </a:t>
            </a:r>
            <a:r>
              <a:rPr lang="en-US" altLang="ja-JP" sz="200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</p:txBody>
      </p:sp>
      <p:graphicFrame>
        <p:nvGraphicFramePr>
          <p:cNvPr id="1032" name="コンテンツ プレースホルダ 6"/>
          <p:cNvGraphicFramePr>
            <a:graphicFrameLocks noChangeAspect="1"/>
          </p:cNvGraphicFramePr>
          <p:nvPr/>
        </p:nvGraphicFramePr>
        <p:xfrm>
          <a:off x="1500188" y="3020190"/>
          <a:ext cx="2143125" cy="768350"/>
        </p:xfrm>
        <a:graphic>
          <a:graphicData uri="http://schemas.openxmlformats.org/presentationml/2006/ole">
            <p:oleObj spid="_x0000_s148484" name="数式" r:id="rId5" imgW="1168200" imgH="419040" progId="Equation.3">
              <p:embed/>
            </p:oleObj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1428728" y="3291099"/>
            <a:ext cx="142876" cy="830360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43"/>
          <p:cNvGrpSpPr/>
          <p:nvPr/>
        </p:nvGrpSpPr>
        <p:grpSpPr>
          <a:xfrm>
            <a:off x="3688150" y="1486525"/>
            <a:ext cx="4412242" cy="718339"/>
            <a:chOff x="3964206" y="1268760"/>
            <a:chExt cx="2664296" cy="1186819"/>
          </a:xfrm>
        </p:grpSpPr>
        <p:sp>
          <p:nvSpPr>
            <p:cNvPr id="16" name="テキスト ボックス 15"/>
            <p:cNvSpPr txBox="1"/>
            <p:nvPr/>
          </p:nvSpPr>
          <p:spPr>
            <a:xfrm>
              <a:off x="3964206" y="1268760"/>
              <a:ext cx="2664296" cy="1186819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>
                  <a:latin typeface="+mn-ea"/>
                  <a:cs typeface="Times New Roman" pitchFamily="18" charset="0"/>
                </a:rPr>
                <a:t>More and more short wavelength modes participate in </a:t>
              </a:r>
              <a:r>
                <a:rPr lang="en-US" altLang="ja-JP" i="1" dirty="0" smtClean="0">
                  <a:latin typeface="Symbol" pitchFamily="18" charset="2"/>
                  <a:cs typeface="Times New Roman" pitchFamily="18" charset="0"/>
                </a:rPr>
                <a:t>f</a:t>
              </a:r>
              <a:r>
                <a:rPr lang="ja-JP" altLang="en-US" i="1" dirty="0" smtClean="0">
                  <a:latin typeface="Symbol" pitchFamily="18" charset="2"/>
                  <a:cs typeface="Times New Roman" pitchFamily="18" charset="0"/>
                </a:rPr>
                <a:t>  </a:t>
              </a:r>
              <a:r>
                <a:rPr lang="en-US" altLang="ja-JP" dirty="0" smtClean="0">
                  <a:latin typeface="+mn-ea"/>
                  <a:cs typeface="Times New Roman" pitchFamily="18" charset="0"/>
                </a:rPr>
                <a:t>as time goes on.</a:t>
              </a:r>
              <a:endParaRPr kumimoji="1" lang="ja-JP" altLang="en-US" i="1" baseline="-25000" dirty="0">
                <a:latin typeface="Symbol" pitchFamily="18" charset="2"/>
                <a:cs typeface="Times New Roman" pitchFamily="18" charset="0"/>
              </a:endParaRPr>
            </a:p>
          </p:txBody>
        </p:sp>
        <p:cxnSp>
          <p:nvCxnSpPr>
            <p:cNvPr id="24" name="直線コネクタ 23"/>
            <p:cNvCxnSpPr/>
            <p:nvPr/>
          </p:nvCxnSpPr>
          <p:spPr>
            <a:xfrm>
              <a:off x="5176427" y="1846343"/>
              <a:ext cx="8696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円形吹き出し 54"/>
          <p:cNvSpPr/>
          <p:nvPr/>
        </p:nvSpPr>
        <p:spPr>
          <a:xfrm>
            <a:off x="3958698" y="2654012"/>
            <a:ext cx="4789766" cy="2143140"/>
          </a:xfrm>
          <a:prstGeom prst="wedgeEllipseCallout">
            <a:avLst>
              <a:gd name="adj1" fmla="val -58514"/>
              <a:gd name="adj2" fmla="val -21050"/>
            </a:avLst>
          </a:prstGeom>
          <a:solidFill>
            <a:srgbClr val="EEDE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/>
        </p:nvSpPr>
        <p:spPr>
          <a:xfrm>
            <a:off x="1071538" y="3841496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bg2">
                    <a:lumMod val="50000"/>
                  </a:schemeClr>
                </a:solidFill>
              </a:rPr>
              <a:t>in slow roll approximation</a:t>
            </a: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122422" y="2852936"/>
            <a:ext cx="4410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solidFill>
                  <a:srgbClr val="C00000"/>
                </a:solidFill>
                <a:latin typeface="+mn-ea"/>
              </a:rPr>
              <a:t>Newly participating modes </a:t>
            </a:r>
          </a:p>
          <a:p>
            <a:pPr algn="ctr"/>
            <a:r>
              <a:rPr lang="en-US" altLang="ja-JP" sz="2000" dirty="0" smtClean="0">
                <a:solidFill>
                  <a:srgbClr val="C00000"/>
                </a:solidFill>
                <a:latin typeface="+mn-ea"/>
              </a:rPr>
              <a:t> act as random fluctuation</a:t>
            </a:r>
            <a:endParaRPr kumimoji="1" lang="ja-JP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1028" name="コンテンツ プレースホルダ 6"/>
          <p:cNvGraphicFramePr>
            <a:graphicFrameLocks noChangeAspect="1"/>
          </p:cNvGraphicFramePr>
          <p:nvPr/>
        </p:nvGraphicFramePr>
        <p:xfrm>
          <a:off x="4602780" y="3529097"/>
          <a:ext cx="1884363" cy="465137"/>
        </p:xfrm>
        <a:graphic>
          <a:graphicData uri="http://schemas.openxmlformats.org/presentationml/2006/ole">
            <p:oleObj spid="_x0000_s148483" name="数式" r:id="rId6" imgW="1028520" imgH="253800" progId="Equation.3">
              <p:embed/>
            </p:oleObj>
          </a:graphicData>
        </a:graphic>
      </p:graphicFrame>
      <p:sp>
        <p:nvSpPr>
          <p:cNvPr id="58" name="右矢印 57"/>
          <p:cNvSpPr/>
          <p:nvPr/>
        </p:nvSpPr>
        <p:spPr>
          <a:xfrm>
            <a:off x="4572000" y="4077072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78" name="Object 4"/>
          <p:cNvGraphicFramePr>
            <a:graphicFrameLocks noChangeAspect="1"/>
          </p:cNvGraphicFramePr>
          <p:nvPr/>
        </p:nvGraphicFramePr>
        <p:xfrm>
          <a:off x="5076056" y="4029075"/>
          <a:ext cx="3257550" cy="465138"/>
        </p:xfrm>
        <a:graphic>
          <a:graphicData uri="http://schemas.openxmlformats.org/presentationml/2006/ole">
            <p:oleObj spid="_x0000_s148485" name="数式" r:id="rId7" imgW="1777680" imgH="253800" progId="Equation.3">
              <p:embed/>
            </p:oleObj>
          </a:graphicData>
        </a:graphic>
      </p:graphicFrame>
      <p:grpSp>
        <p:nvGrpSpPr>
          <p:cNvPr id="4" name="グループ化 51"/>
          <p:cNvGrpSpPr/>
          <p:nvPr/>
        </p:nvGrpSpPr>
        <p:grpSpPr>
          <a:xfrm>
            <a:off x="1331640" y="4963815"/>
            <a:ext cx="5544616" cy="769441"/>
            <a:chOff x="1517670" y="5251847"/>
            <a:chExt cx="4062442" cy="769441"/>
          </a:xfrm>
        </p:grpSpPr>
        <p:sp>
          <p:nvSpPr>
            <p:cNvPr id="41" name="正方形/長方形 40"/>
            <p:cNvSpPr/>
            <p:nvPr/>
          </p:nvSpPr>
          <p:spPr>
            <a:xfrm>
              <a:off x="1517670" y="5251847"/>
              <a:ext cx="406244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2000" dirty="0" smtClean="0">
                  <a:solidFill>
                    <a:srgbClr val="FF0000"/>
                  </a:solidFill>
                </a:rPr>
                <a:t>In the case of </a:t>
              </a:r>
              <a:r>
                <a:rPr lang="en-US" altLang="ja-JP" sz="2000" dirty="0" err="1" smtClean="0">
                  <a:solidFill>
                    <a:srgbClr val="FF0000"/>
                  </a:solidFill>
                </a:rPr>
                <a:t>massless</a:t>
              </a:r>
              <a:r>
                <a:rPr lang="en-US" altLang="ja-JP" sz="2000" dirty="0" smtClean="0">
                  <a:solidFill>
                    <a:srgbClr val="FF0000"/>
                  </a:solidFill>
                </a:rPr>
                <a:t> </a:t>
              </a:r>
              <a:r>
                <a:rPr lang="en-US" altLang="ja-JP" sz="2000" i="1" dirty="0" smtClean="0">
                  <a:solidFill>
                    <a:srgbClr val="FF0000"/>
                  </a:solidFill>
                  <a:latin typeface="Symbol" pitchFamily="18" charset="2"/>
                </a:rPr>
                <a:t>lf</a:t>
              </a:r>
              <a:r>
                <a:rPr lang="en-US" altLang="ja-JP" sz="2000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en-US" altLang="ja-JP" sz="2000" dirty="0" smtClean="0">
                  <a:solidFill>
                    <a:srgbClr val="FF0000"/>
                  </a:solidFill>
                </a:rPr>
                <a:t> : </a:t>
              </a:r>
              <a:r>
                <a:rPr lang="en-US" altLang="ja-JP" sz="2000" dirty="0" smtClean="0">
                  <a:solidFill>
                    <a:srgbClr val="FF0000"/>
                  </a:solidFill>
                  <a:sym typeface="Symbol"/>
                </a:rPr>
                <a:t></a:t>
              </a:r>
              <a:r>
                <a:rPr lang="en-US" altLang="ja-JP" sz="2400" i="1" dirty="0" smtClean="0">
                  <a:solidFill>
                    <a:srgbClr val="FF0000"/>
                  </a:solidFill>
                  <a:latin typeface="Symbol" pitchFamily="18" charset="2"/>
                </a:rPr>
                <a:t>f</a:t>
              </a:r>
              <a:r>
                <a:rPr lang="ja-JP" altLang="en-US" sz="2400" i="1" dirty="0" smtClean="0">
                  <a:solidFill>
                    <a:srgbClr val="FF0000"/>
                  </a:solidFill>
                  <a:latin typeface="Symbol" pitchFamily="18" charset="2"/>
                </a:rPr>
                <a:t> </a:t>
              </a:r>
              <a:r>
                <a:rPr lang="en-US" altLang="ja-JP" sz="2400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altLang="ja-JP" sz="2000" dirty="0" smtClean="0">
                  <a:solidFill>
                    <a:srgbClr val="FF0000"/>
                  </a:solidFill>
                  <a:sym typeface="Symbol"/>
                </a:rPr>
                <a:t></a:t>
              </a:r>
              <a:r>
                <a:rPr lang="ja-JP" altLang="en-US" sz="2000" dirty="0" smtClean="0">
                  <a:solidFill>
                    <a:srgbClr val="FF0000"/>
                  </a:solidFill>
                </a:rPr>
                <a:t> → </a:t>
              </a:r>
              <a:endParaRPr lang="en-US" altLang="ja-JP" sz="2000" dirty="0" smtClean="0">
                <a:solidFill>
                  <a:srgbClr val="FF0000"/>
                </a:solidFill>
              </a:endParaRPr>
            </a:p>
          </p:txBody>
        </p:sp>
        <p:cxnSp>
          <p:nvCxnSpPr>
            <p:cNvPr id="43" name="直線コネクタ 42"/>
            <p:cNvCxnSpPr/>
            <p:nvPr/>
          </p:nvCxnSpPr>
          <p:spPr>
            <a:xfrm>
              <a:off x="4564929" y="5318626"/>
              <a:ext cx="142876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直線コネクタ 50"/>
          <p:cNvCxnSpPr/>
          <p:nvPr/>
        </p:nvCxnSpPr>
        <p:spPr>
          <a:xfrm>
            <a:off x="3365282" y="2475478"/>
            <a:ext cx="144016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046" name="Object 4"/>
          <p:cNvGraphicFramePr>
            <a:graphicFrameLocks noChangeAspect="1"/>
          </p:cNvGraphicFramePr>
          <p:nvPr/>
        </p:nvGraphicFramePr>
        <p:xfrm>
          <a:off x="6291486" y="4846860"/>
          <a:ext cx="512762" cy="814388"/>
        </p:xfrm>
        <a:graphic>
          <a:graphicData uri="http://schemas.openxmlformats.org/presentationml/2006/ole">
            <p:oleObj spid="_x0000_s148486" name="数式" r:id="rId8" imgW="279360" imgH="444240" progId="Equation.3">
              <p:embed/>
            </p:oleObj>
          </a:graphicData>
        </a:graphic>
      </p:graphicFrame>
      <p:sp>
        <p:nvSpPr>
          <p:cNvPr id="23" name="テキスト ボックス 22"/>
          <p:cNvSpPr txBox="1"/>
          <p:nvPr/>
        </p:nvSpPr>
        <p:spPr>
          <a:xfrm>
            <a:off x="3851920" y="5621178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solidFill>
                  <a:srgbClr val="C00000"/>
                </a:solidFill>
              </a:rPr>
              <a:t>Namely, in the end, thermal equilibrium is realized </a:t>
            </a:r>
            <a:r>
              <a:rPr lang="en-US" altLang="ja-JP" sz="2000" dirty="0" smtClean="0">
                <a:solidFill>
                  <a:srgbClr val="C00000"/>
                </a:solidFill>
                <a:latin typeface="+mn-ea"/>
              </a:rPr>
              <a:t>: </a:t>
            </a:r>
            <a:r>
              <a:rPr lang="en-US" altLang="ja-JP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en-US" altLang="ja-JP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en-US" altLang="ja-JP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105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ja-JP" sz="2000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5580112" y="971436"/>
            <a:ext cx="3384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9644"/>
                </a:solidFill>
                <a:latin typeface="+mn-ea"/>
                <a:cs typeface="Times New Roman" pitchFamily="18" charset="0"/>
              </a:rPr>
              <a:t>(</a:t>
            </a:r>
            <a:r>
              <a:rPr lang="en-US" altLang="ja-JP" dirty="0" err="1" smtClean="0">
                <a:solidFill>
                  <a:srgbClr val="009644"/>
                </a:solidFill>
                <a:latin typeface="+mn-ea"/>
                <a:cs typeface="Times New Roman" pitchFamily="18" charset="0"/>
              </a:rPr>
              <a:t>Starobinsky</a:t>
            </a:r>
            <a:r>
              <a:rPr lang="en-US" altLang="ja-JP" dirty="0" smtClean="0">
                <a:solidFill>
                  <a:srgbClr val="009644"/>
                </a:solidFill>
                <a:latin typeface="+mn-ea"/>
                <a:cs typeface="Times New Roman" pitchFamily="18" charset="0"/>
              </a:rPr>
              <a:t> &amp; Yokoyama (1994))</a:t>
            </a:r>
            <a:endParaRPr lang="ja-JP" altLang="en-US" dirty="0">
              <a:solidFill>
                <a:srgbClr val="009644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 descr="chaoti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>
            <a:off x="2143108" y="1145456"/>
            <a:ext cx="3175000" cy="3175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27" name="円/楕円 26"/>
          <p:cNvSpPr/>
          <p:nvPr/>
        </p:nvSpPr>
        <p:spPr>
          <a:xfrm>
            <a:off x="4500562" y="2931406"/>
            <a:ext cx="214314" cy="142876"/>
          </a:xfrm>
          <a:prstGeom prst="ellipse">
            <a:avLst/>
          </a:prstGeom>
          <a:solidFill>
            <a:srgbClr val="FCCC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角丸四角形吹き出し 29"/>
          <p:cNvSpPr/>
          <p:nvPr/>
        </p:nvSpPr>
        <p:spPr>
          <a:xfrm>
            <a:off x="4929190" y="2288464"/>
            <a:ext cx="2571768" cy="928694"/>
          </a:xfrm>
          <a:prstGeom prst="wedgeRoundRectCallout">
            <a:avLst>
              <a:gd name="adj1" fmla="val -56065"/>
              <a:gd name="adj2" fmla="val 23712"/>
              <a:gd name="adj3" fmla="val 16667"/>
            </a:avLst>
          </a:prstGeom>
          <a:solidFill>
            <a:srgbClr val="FDDE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7242" y="214290"/>
            <a:ext cx="8229600" cy="98246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Wave function of the universe</a:t>
            </a:r>
            <a:br>
              <a:rPr lang="en-US" altLang="ja-JP" dirty="0" smtClean="0"/>
            </a:br>
            <a:r>
              <a:rPr lang="en-US" altLang="ja-JP" dirty="0" smtClean="0"/>
              <a:t>~parallel universes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23528" y="1310370"/>
            <a:ext cx="8534752" cy="5791038"/>
          </a:xfrm>
        </p:spPr>
        <p:txBody>
          <a:bodyPr>
            <a:normAutofit/>
          </a:bodyPr>
          <a:lstStyle/>
          <a:p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D</a:t>
            </a:r>
            <a:r>
              <a:rPr kumimoji="1"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istant universe 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is quite different from ours</a:t>
            </a:r>
            <a:r>
              <a:rPr kumimoji="1"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endParaRPr lang="en-US" altLang="ja-JP" sz="2000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r>
              <a:rPr kumimoji="1"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Each small region in the above picture </a:t>
            </a:r>
          </a:p>
          <a:p>
            <a:pPr>
              <a:buNone/>
            </a:pP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         gives</a:t>
            </a:r>
            <a:r>
              <a:rPr kumimoji="1"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one representation of many parallel universes</a:t>
            </a:r>
            <a:r>
              <a:rPr kumimoji="1" lang="en-US" altLang="ja-JP" sz="2000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. </a:t>
            </a:r>
          </a:p>
          <a:p>
            <a:r>
              <a:rPr lang="en-US" altLang="ja-JP" sz="2000" dirty="0" smtClean="0">
                <a:solidFill>
                  <a:srgbClr val="990099"/>
                </a:solidFill>
              </a:rPr>
              <a:t>However: wave function of the universe</a:t>
            </a:r>
          </a:p>
          <a:p>
            <a:pPr>
              <a:buNone/>
            </a:pPr>
            <a:r>
              <a:rPr lang="en-US" altLang="ja-JP" sz="2000" dirty="0" smtClean="0">
                <a:solidFill>
                  <a:srgbClr val="990099"/>
                </a:solidFill>
              </a:rPr>
              <a:t>        = “a </a:t>
            </a:r>
            <a:r>
              <a:rPr lang="en-US" altLang="ja-JP" sz="2000" u="sng" dirty="0" smtClean="0">
                <a:solidFill>
                  <a:srgbClr val="FF0000"/>
                </a:solidFill>
              </a:rPr>
              <a:t>superposition</a:t>
            </a:r>
            <a:r>
              <a:rPr lang="en-US" altLang="ja-JP" sz="2000" dirty="0" smtClean="0">
                <a:solidFill>
                  <a:srgbClr val="990099"/>
                </a:solidFill>
              </a:rPr>
              <a:t> of all the possible parallel universes”</a:t>
            </a:r>
          </a:p>
          <a:p>
            <a:pPr>
              <a:buNone/>
            </a:pPr>
            <a:r>
              <a:rPr lang="en-US" altLang="ja-JP" sz="2000" dirty="0" smtClean="0">
                <a:solidFill>
                  <a:srgbClr val="7030A0"/>
                </a:solidFill>
              </a:rPr>
              <a:t>     </a:t>
            </a:r>
            <a:r>
              <a:rPr lang="en-US" altLang="ja-JP" sz="1800" dirty="0" smtClean="0">
                <a:solidFill>
                  <a:srgbClr val="7030A0"/>
                </a:solidFill>
              </a:rPr>
              <a:t>      </a:t>
            </a:r>
            <a:endParaRPr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66"/>
                </a:solidFill>
              </a:rPr>
              <a:t>Question is “simple expectation values are really observables for us?” 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4929190" y="2386161"/>
            <a:ext cx="2500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Our observable universe</a:t>
            </a:r>
            <a:endParaRPr lang="ja-JP" altLang="en-US" sz="2400" dirty="0"/>
          </a:p>
        </p:txBody>
      </p:sp>
      <p:sp>
        <p:nvSpPr>
          <p:cNvPr id="8" name="正方形/長方形 7"/>
          <p:cNvSpPr/>
          <p:nvPr/>
        </p:nvSpPr>
        <p:spPr>
          <a:xfrm>
            <a:off x="1547664" y="5661248"/>
            <a:ext cx="70567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</a:rPr>
              <a:t>must be so to keep translational invariance of the wave fn. of the universe</a:t>
            </a:r>
            <a:endParaRPr lang="ja-JP" altLang="en-US" sz="16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 descr="chaoti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>
            <a:off x="179512" y="3501008"/>
            <a:ext cx="3175000" cy="31750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8" name="正方形/長方形 7"/>
          <p:cNvSpPr/>
          <p:nvPr/>
        </p:nvSpPr>
        <p:spPr>
          <a:xfrm>
            <a:off x="2195736" y="2276872"/>
            <a:ext cx="5077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600" dirty="0" smtClean="0">
                <a:solidFill>
                  <a:srgbClr val="FF0000"/>
                </a:solidFill>
              </a:rPr>
              <a:t>Answer will be No!</a:t>
            </a:r>
            <a:endParaRPr lang="ja-JP" altLang="en-US" sz="3600" dirty="0"/>
          </a:p>
        </p:txBody>
      </p:sp>
      <p:sp>
        <p:nvSpPr>
          <p:cNvPr id="9" name="正方形/長方形 8"/>
          <p:cNvSpPr/>
          <p:nvPr/>
        </p:nvSpPr>
        <p:spPr>
          <a:xfrm>
            <a:off x="1835696" y="908720"/>
            <a:ext cx="5454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 smtClean="0">
                <a:solidFill>
                  <a:srgbClr val="FF0066"/>
                </a:solidFill>
              </a:rPr>
              <a:t>“Are simple expectation values  	really observables for us?”</a:t>
            </a:r>
            <a:endParaRPr lang="ja-JP" altLang="en-US" sz="28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7242" y="19776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3200" dirty="0" err="1" smtClean="0"/>
              <a:t>Decoherence</a:t>
            </a:r>
            <a:r>
              <a:rPr lang="en-US" altLang="ja-JP" sz="3200" dirty="0" smtClean="0"/>
              <a:t> of the wave function of the universe must be taken into account</a:t>
            </a:r>
            <a:endParaRPr kumimoji="1" lang="ja-JP" altLang="en-US" sz="3200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779838" y="3177486"/>
            <a:ext cx="15113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err="1">
                <a:solidFill>
                  <a:srgbClr val="7030A0"/>
                </a:solidFill>
              </a:rPr>
              <a:t>Decoherence</a:t>
            </a:r>
            <a:endParaRPr lang="en-US" altLang="ja-JP" dirty="0">
              <a:solidFill>
                <a:srgbClr val="7030A0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28992" y="2383749"/>
            <a:ext cx="2293946" cy="34970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/>
              <a:t>Cosmic expansion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300788" y="3990529"/>
            <a:ext cx="2843212" cy="34970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solidFill>
                  <a:srgbClr val="FF0000"/>
                </a:solidFill>
              </a:rPr>
              <a:t>Statistical </a:t>
            </a:r>
            <a:r>
              <a:rPr lang="en-US" altLang="ja-JP" dirty="0" smtClean="0">
                <a:solidFill>
                  <a:srgbClr val="FF0000"/>
                </a:solidFill>
              </a:rPr>
              <a:t>ensemble 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357554" y="2672674"/>
            <a:ext cx="2520950" cy="34766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/>
              <a:t>Various interactions</a:t>
            </a:r>
          </a:p>
        </p:txBody>
      </p:sp>
      <p:sp>
        <p:nvSpPr>
          <p:cNvPr id="14" name="AutoShape 28"/>
          <p:cNvSpPr>
            <a:spLocks noChangeArrowheads="1"/>
          </p:cNvSpPr>
          <p:nvPr/>
        </p:nvSpPr>
        <p:spPr bwMode="auto">
          <a:xfrm>
            <a:off x="3857620" y="2948898"/>
            <a:ext cx="1079500" cy="2159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396875" y="3609286"/>
            <a:ext cx="28813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68313" y="2381169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D60093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18" name="Line 40"/>
          <p:cNvSpPr>
            <a:spLocks noChangeShapeType="1"/>
          </p:cNvSpPr>
          <p:nvPr/>
        </p:nvSpPr>
        <p:spPr bwMode="auto">
          <a:xfrm flipV="1">
            <a:off x="468313" y="2169423"/>
            <a:ext cx="0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33" name="Text Box 58"/>
          <p:cNvSpPr txBox="1">
            <a:spLocks noChangeArrowheads="1"/>
          </p:cNvSpPr>
          <p:nvPr/>
        </p:nvSpPr>
        <p:spPr bwMode="auto">
          <a:xfrm>
            <a:off x="214282" y="3949030"/>
            <a:ext cx="3643338" cy="34970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solidFill>
                  <a:schemeClr val="tx2">
                    <a:lumMod val="50000"/>
                    <a:lumOff val="50000"/>
                  </a:schemeClr>
                </a:solidFill>
              </a:rPr>
              <a:t>Superposition </a:t>
            </a:r>
            <a:r>
              <a:rPr lang="en-US" altLang="ja-JP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of wave packets  </a:t>
            </a:r>
            <a:endParaRPr lang="en-US" altLang="ja-JP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 Box 62"/>
          <p:cNvSpPr txBox="1">
            <a:spLocks noChangeArrowheads="1"/>
          </p:cNvSpPr>
          <p:nvPr/>
        </p:nvSpPr>
        <p:spPr bwMode="auto">
          <a:xfrm>
            <a:off x="1835150" y="1953523"/>
            <a:ext cx="1655763" cy="34766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Correlated </a:t>
            </a:r>
            <a:endParaRPr lang="en-US" altLang="ja-JP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5797550" y="2097986"/>
            <a:ext cx="2881313" cy="1655762"/>
            <a:chOff x="204" y="1298"/>
            <a:chExt cx="1815" cy="1043"/>
          </a:xfrm>
        </p:grpSpPr>
        <p:sp>
          <p:nvSpPr>
            <p:cNvPr id="40" name="Line 65"/>
            <p:cNvSpPr>
              <a:spLocks noChangeShapeType="1"/>
            </p:cNvSpPr>
            <p:nvPr/>
          </p:nvSpPr>
          <p:spPr bwMode="auto">
            <a:xfrm>
              <a:off x="204" y="2205"/>
              <a:ext cx="18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9" name="Line 71"/>
            <p:cNvSpPr>
              <a:spLocks noChangeShapeType="1"/>
            </p:cNvSpPr>
            <p:nvPr/>
          </p:nvSpPr>
          <p:spPr bwMode="auto">
            <a:xfrm flipV="1">
              <a:off x="249" y="1298"/>
              <a:ext cx="0" cy="10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5" name="Line 72"/>
          <p:cNvSpPr>
            <a:spLocks noChangeShapeType="1"/>
          </p:cNvSpPr>
          <p:nvPr/>
        </p:nvSpPr>
        <p:spPr bwMode="auto">
          <a:xfrm>
            <a:off x="6877050" y="3034611"/>
            <a:ext cx="504825" cy="0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6" name="Line 73"/>
          <p:cNvSpPr>
            <a:spLocks noChangeShapeType="1"/>
          </p:cNvSpPr>
          <p:nvPr/>
        </p:nvSpPr>
        <p:spPr bwMode="auto">
          <a:xfrm>
            <a:off x="6300788" y="3034611"/>
            <a:ext cx="504825" cy="0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7" name="Line 74"/>
          <p:cNvSpPr>
            <a:spLocks noChangeShapeType="1"/>
          </p:cNvSpPr>
          <p:nvPr/>
        </p:nvSpPr>
        <p:spPr bwMode="auto">
          <a:xfrm>
            <a:off x="7380288" y="3034611"/>
            <a:ext cx="504825" cy="0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3354388" y="3521150"/>
          <a:ext cx="276225" cy="417513"/>
        </p:xfrm>
        <a:graphic>
          <a:graphicData uri="http://schemas.openxmlformats.org/presentationml/2006/ole">
            <p:oleObj spid="_x0000_s150530" name="数式" r:id="rId3" imgW="152280" imgH="228600" progId="Equation.3">
              <p:embed/>
            </p:oleObj>
          </a:graphicData>
        </a:graphic>
      </p:graphicFrame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928662" y="1340768"/>
            <a:ext cx="2293946" cy="44203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 i="1" u="sng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Before</a:t>
            </a:r>
            <a:endParaRPr lang="en-US" altLang="ja-JP" sz="2400" i="1" u="sng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6238494" y="1340768"/>
            <a:ext cx="2293946" cy="44203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 i="1" u="sng" dirty="0" smtClean="0"/>
              <a:t>After</a:t>
            </a:r>
            <a:endParaRPr lang="en-US" altLang="ja-JP" sz="2400" i="1" u="sng" dirty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241300" y="1806650"/>
          <a:ext cx="646113" cy="417513"/>
        </p:xfrm>
        <a:graphic>
          <a:graphicData uri="http://schemas.openxmlformats.org/presentationml/2006/ole">
            <p:oleObj spid="_x0000_s150531" name="数式" r:id="rId4" imgW="355320" imgH="228600" progId="Equation.3">
              <p:embed/>
            </p:oleObj>
          </a:graphicData>
        </a:graphic>
      </p:graphicFrame>
      <p:sp>
        <p:nvSpPr>
          <p:cNvPr id="57" name="Text Box 62"/>
          <p:cNvSpPr txBox="1">
            <a:spLocks noChangeArrowheads="1"/>
          </p:cNvSpPr>
          <p:nvPr/>
        </p:nvSpPr>
        <p:spPr bwMode="auto">
          <a:xfrm>
            <a:off x="7000892" y="1805890"/>
            <a:ext cx="2335017" cy="34766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smtClean="0">
                <a:solidFill>
                  <a:srgbClr val="FF0000"/>
                </a:solidFill>
              </a:rPr>
              <a:t>Un-correlated </a:t>
            </a:r>
            <a:endParaRPr lang="en-US" altLang="ja-JP" dirty="0">
              <a:solidFill>
                <a:srgbClr val="FF0000"/>
              </a:solidFill>
            </a:endParaRP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28596" y="4377658"/>
          <a:ext cx="1657440" cy="410841"/>
        </p:xfrm>
        <a:graphic>
          <a:graphicData uri="http://schemas.openxmlformats.org/presentationml/2006/ole">
            <p:oleObj spid="_x0000_s150532" name="数式" r:id="rId5" imgW="1130040" imgH="279360" progId="Equation.3">
              <p:embed/>
            </p:oleObj>
          </a:graphicData>
        </a:graphic>
      </p:graphicFrame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642910" y="4877724"/>
          <a:ext cx="3500462" cy="373724"/>
        </p:xfrm>
        <a:graphic>
          <a:graphicData uri="http://schemas.openxmlformats.org/presentationml/2006/ole">
            <p:oleObj spid="_x0000_s150533" name="数式" r:id="rId6" imgW="2387520" imgH="253800" progId="Equation.3">
              <p:embed/>
            </p:oleObj>
          </a:graphicData>
        </a:graphic>
      </p:graphicFrame>
      <p:sp>
        <p:nvSpPr>
          <p:cNvPr id="60" name="AutoShape 28"/>
          <p:cNvSpPr>
            <a:spLocks noChangeArrowheads="1"/>
          </p:cNvSpPr>
          <p:nvPr/>
        </p:nvSpPr>
        <p:spPr bwMode="auto">
          <a:xfrm>
            <a:off x="4206880" y="4804700"/>
            <a:ext cx="1079500" cy="2159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23562" name="Object 10"/>
          <p:cNvGraphicFramePr>
            <a:graphicFrameLocks noChangeAspect="1"/>
          </p:cNvGraphicFramePr>
          <p:nvPr/>
        </p:nvGraphicFramePr>
        <p:xfrm>
          <a:off x="5316538" y="4664150"/>
          <a:ext cx="3030537" cy="422275"/>
        </p:xfrm>
        <a:graphic>
          <a:graphicData uri="http://schemas.openxmlformats.org/presentationml/2006/ole">
            <p:oleObj spid="_x0000_s150534" name="数式" r:id="rId7" imgW="1828800" imgH="253800" progId="Equation.3">
              <p:embed/>
            </p:oleObj>
          </a:graphicData>
        </a:graphic>
      </p:graphicFrame>
      <p:sp>
        <p:nvSpPr>
          <p:cNvPr id="64" name="Text Box 8"/>
          <p:cNvSpPr txBox="1">
            <a:spLocks noChangeArrowheads="1"/>
          </p:cNvSpPr>
          <p:nvPr/>
        </p:nvSpPr>
        <p:spPr bwMode="auto">
          <a:xfrm>
            <a:off x="3286116" y="4284348"/>
            <a:ext cx="2797184" cy="52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400"/>
              </a:lnSpc>
              <a:spcBef>
                <a:spcPct val="50000"/>
              </a:spcBef>
            </a:pPr>
            <a:r>
              <a:rPr lang="en-US" altLang="ja-JP" dirty="0" smtClean="0">
                <a:solidFill>
                  <a:srgbClr val="7030A0"/>
                </a:solidFill>
              </a:rPr>
              <a:t>Coarse graining</a:t>
            </a:r>
          </a:p>
          <a:p>
            <a:pPr algn="ctr">
              <a:lnSpc>
                <a:spcPts val="1400"/>
              </a:lnSpc>
              <a:spcBef>
                <a:spcPct val="50000"/>
              </a:spcBef>
            </a:pPr>
            <a:r>
              <a:rPr lang="en-US" altLang="ja-JP" dirty="0" smtClean="0">
                <a:solidFill>
                  <a:srgbClr val="7030A0"/>
                </a:solidFill>
              </a:rPr>
              <a:t>Unseen </a:t>
            </a:r>
            <a:r>
              <a:rPr lang="en-US" altLang="ja-JP" dirty="0" err="1" smtClean="0">
                <a:solidFill>
                  <a:srgbClr val="7030A0"/>
                </a:solidFill>
              </a:rPr>
              <a:t>d.o.f</a:t>
            </a:r>
            <a:r>
              <a:rPr lang="en-US" altLang="ja-JP" dirty="0" smtClean="0">
                <a:solidFill>
                  <a:srgbClr val="7030A0"/>
                </a:solidFill>
              </a:rPr>
              <a:t>.</a:t>
            </a:r>
            <a:endParaRPr lang="en-US" altLang="ja-JP" dirty="0">
              <a:solidFill>
                <a:srgbClr val="7030A0"/>
              </a:solidFill>
            </a:endParaRPr>
          </a:p>
        </p:txBody>
      </p:sp>
      <p:sp>
        <p:nvSpPr>
          <p:cNvPr id="65" name="右中かっこ 64"/>
          <p:cNvSpPr/>
          <p:nvPr/>
        </p:nvSpPr>
        <p:spPr>
          <a:xfrm rot="5400000">
            <a:off x="6732998" y="4824146"/>
            <a:ext cx="142878" cy="535785"/>
          </a:xfrm>
          <a:prstGeom prst="rightBrace">
            <a:avLst>
              <a:gd name="adj1" fmla="val 27034"/>
              <a:gd name="adj2" fmla="val 50000"/>
            </a:avLst>
          </a:prstGeom>
          <a:ln w="38100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5800754" y="5234914"/>
            <a:ext cx="2986088" cy="9037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dirty="0" smtClean="0">
                <a:solidFill>
                  <a:srgbClr val="990099"/>
                </a:solidFill>
              </a:rPr>
              <a:t>Our classical observation picks up one of the </a:t>
            </a:r>
            <a:r>
              <a:rPr lang="en-US" altLang="ja-JP" dirty="0" err="1" smtClean="0">
                <a:solidFill>
                  <a:srgbClr val="990099"/>
                </a:solidFill>
              </a:rPr>
              <a:t>decohered</a:t>
            </a:r>
            <a:r>
              <a:rPr lang="en-US" altLang="ja-JP" dirty="0" smtClean="0">
                <a:solidFill>
                  <a:srgbClr val="990099"/>
                </a:solidFill>
              </a:rPr>
              <a:t> wave packets. </a:t>
            </a:r>
            <a:endParaRPr lang="en-US" altLang="ja-JP" dirty="0">
              <a:solidFill>
                <a:srgbClr val="990099"/>
              </a:solidFill>
            </a:endParaRPr>
          </a:p>
        </p:txBody>
      </p:sp>
      <p:sp>
        <p:nvSpPr>
          <p:cNvPr id="69" name="Text Box 8"/>
          <p:cNvSpPr txBox="1">
            <a:spLocks noChangeArrowheads="1"/>
          </p:cNvSpPr>
          <p:nvPr/>
        </p:nvSpPr>
        <p:spPr bwMode="auto">
          <a:xfrm>
            <a:off x="0" y="623731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400" dirty="0" smtClean="0">
                <a:solidFill>
                  <a:srgbClr val="FF0000"/>
                </a:solidFill>
              </a:rPr>
              <a:t>How can we evaluate the actual observables?</a:t>
            </a:r>
          </a:p>
        </p:txBody>
      </p:sp>
      <p:graphicFrame>
        <p:nvGraphicFramePr>
          <p:cNvPr id="90121" name="Object 9"/>
          <p:cNvGraphicFramePr>
            <a:graphicFrameLocks noChangeAspect="1"/>
          </p:cNvGraphicFramePr>
          <p:nvPr/>
        </p:nvGraphicFramePr>
        <p:xfrm>
          <a:off x="8688263" y="3514936"/>
          <a:ext cx="276225" cy="417513"/>
        </p:xfrm>
        <a:graphic>
          <a:graphicData uri="http://schemas.openxmlformats.org/presentationml/2006/ole">
            <p:oleObj spid="_x0000_s150535" name="数式" r:id="rId8" imgW="152280" imgH="228600" progId="Equation.3">
              <p:embed/>
            </p:oleObj>
          </a:graphicData>
        </a:graphic>
      </p:graphicFrame>
      <p:graphicFrame>
        <p:nvGraphicFramePr>
          <p:cNvPr id="90122" name="Object 10"/>
          <p:cNvGraphicFramePr>
            <a:graphicFrameLocks noChangeAspect="1"/>
          </p:cNvGraphicFramePr>
          <p:nvPr/>
        </p:nvGraphicFramePr>
        <p:xfrm>
          <a:off x="5580112" y="1700808"/>
          <a:ext cx="646113" cy="417513"/>
        </p:xfrm>
        <a:graphic>
          <a:graphicData uri="http://schemas.openxmlformats.org/presentationml/2006/ole">
            <p:oleObj spid="_x0000_s150536" name="数式" r:id="rId9" imgW="355320" imgH="228600" progId="Equation.3">
              <p:embed/>
            </p:oleObj>
          </a:graphicData>
        </a:graphic>
      </p:graphicFrame>
      <p:sp>
        <p:nvSpPr>
          <p:cNvPr id="51" name="フリーフォーム 50"/>
          <p:cNvSpPr/>
          <p:nvPr/>
        </p:nvSpPr>
        <p:spPr>
          <a:xfrm>
            <a:off x="304800" y="2523928"/>
            <a:ext cx="3152503" cy="201748"/>
          </a:xfrm>
          <a:custGeom>
            <a:avLst/>
            <a:gdLst>
              <a:gd name="connsiteX0" fmla="*/ 0 w 3152503"/>
              <a:gd name="connsiteY0" fmla="*/ 201748 h 201748"/>
              <a:gd name="connsiteX1" fmla="*/ 1088571 w 3152503"/>
              <a:gd name="connsiteY1" fmla="*/ 27577 h 201748"/>
              <a:gd name="connsiteX2" fmla="*/ 2229394 w 3152503"/>
              <a:gd name="connsiteY2" fmla="*/ 36286 h 201748"/>
              <a:gd name="connsiteX3" fmla="*/ 3021874 w 3152503"/>
              <a:gd name="connsiteY3" fmla="*/ 166914 h 201748"/>
              <a:gd name="connsiteX4" fmla="*/ 3013166 w 3152503"/>
              <a:gd name="connsiteY4" fmla="*/ 166914 h 20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2503" h="201748">
                <a:moveTo>
                  <a:pt x="0" y="201748"/>
                </a:moveTo>
                <a:cubicBezTo>
                  <a:pt x="358502" y="128451"/>
                  <a:pt x="717005" y="55154"/>
                  <a:pt x="1088571" y="27577"/>
                </a:cubicBezTo>
                <a:cubicBezTo>
                  <a:pt x="1460137" y="0"/>
                  <a:pt x="1907177" y="13063"/>
                  <a:pt x="2229394" y="36286"/>
                </a:cubicBezTo>
                <a:cubicBezTo>
                  <a:pt x="2551611" y="59509"/>
                  <a:pt x="2891245" y="145143"/>
                  <a:pt x="3021874" y="166914"/>
                </a:cubicBezTo>
                <a:cubicBezTo>
                  <a:pt x="3152503" y="188685"/>
                  <a:pt x="3082834" y="177799"/>
                  <a:pt x="3013166" y="166914"/>
                </a:cubicBezTo>
              </a:path>
            </a:pathLst>
          </a:custGeom>
          <a:ln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Freeform 25"/>
          <p:cNvSpPr>
            <a:spLocks/>
          </p:cNvSpPr>
          <p:nvPr/>
        </p:nvSpPr>
        <p:spPr bwMode="auto">
          <a:xfrm>
            <a:off x="900708" y="2367447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D60093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1332756" y="2367447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D60093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58" name="Freeform 25"/>
          <p:cNvSpPr>
            <a:spLocks/>
          </p:cNvSpPr>
          <p:nvPr/>
        </p:nvSpPr>
        <p:spPr bwMode="auto">
          <a:xfrm>
            <a:off x="35496" y="2367447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D60093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59" name="正方形/長方形 58"/>
          <p:cNvSpPr/>
          <p:nvPr/>
        </p:nvSpPr>
        <p:spPr>
          <a:xfrm>
            <a:off x="781703" y="3054425"/>
            <a:ext cx="647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990099"/>
                </a:solidFill>
              </a:rPr>
              <a:t>|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ja-JP" altLang="en-US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baseline="-14000" dirty="0">
              <a:solidFill>
                <a:srgbClr val="990099"/>
              </a:solidFill>
              <a:latin typeface="Letter Gothic Std" pitchFamily="49" charset="0"/>
              <a:ea typeface="Adobe Fangsong Std R" pitchFamily="18" charset="-128"/>
              <a:cs typeface="Courier New" pitchFamily="49" charset="0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1259770" y="3045133"/>
            <a:ext cx="670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990099"/>
                </a:solidFill>
              </a:rPr>
              <a:t>|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ja-JP" altLang="en-US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baseline="-14000" dirty="0">
              <a:solidFill>
                <a:srgbClr val="990099"/>
              </a:solidFill>
              <a:latin typeface="Letter Gothic Std" pitchFamily="49" charset="0"/>
              <a:ea typeface="Adobe Fangsong Std R" pitchFamily="18" charset="-128"/>
              <a:cs typeface="Courier New" pitchFamily="49" charset="0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1669376" y="3045133"/>
            <a:ext cx="635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990099"/>
                </a:solidFill>
              </a:rPr>
              <a:t>|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ja-JP" altLang="en-US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ja-JP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baseline="-14000" dirty="0">
              <a:solidFill>
                <a:srgbClr val="990099"/>
              </a:solidFill>
              <a:latin typeface="Letter Gothic Std" pitchFamily="49" charset="0"/>
              <a:ea typeface="Adobe Fangsong Std R" pitchFamily="18" charset="-128"/>
              <a:cs typeface="Courier New" pitchFamily="49" charset="0"/>
            </a:endParaRPr>
          </a:p>
        </p:txBody>
      </p:sp>
      <p:sp>
        <p:nvSpPr>
          <p:cNvPr id="63" name="Freeform 25"/>
          <p:cNvSpPr>
            <a:spLocks/>
          </p:cNvSpPr>
          <p:nvPr/>
        </p:nvSpPr>
        <p:spPr bwMode="auto">
          <a:xfrm>
            <a:off x="5869260" y="2297173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6372200" y="2297173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70" name="Freeform 25"/>
          <p:cNvSpPr>
            <a:spLocks/>
          </p:cNvSpPr>
          <p:nvPr/>
        </p:nvSpPr>
        <p:spPr bwMode="auto">
          <a:xfrm>
            <a:off x="6877372" y="2297173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>
            <a:off x="5365204" y="2288464"/>
            <a:ext cx="1943100" cy="1263042"/>
          </a:xfrm>
          <a:custGeom>
            <a:avLst/>
            <a:gdLst>
              <a:gd name="connsiteX0" fmla="*/ 0 w 10000"/>
              <a:gd name="connsiteY0" fmla="*/ 9819 h 10033"/>
              <a:gd name="connsiteX1" fmla="*/ 3636 w 10000"/>
              <a:gd name="connsiteY1" fmla="*/ 8406 h 10033"/>
              <a:gd name="connsiteX2" fmla="*/ 5227 w 10000"/>
              <a:gd name="connsiteY2" fmla="*/ 33 h 10033"/>
              <a:gd name="connsiteX3" fmla="*/ 6667 w 10000"/>
              <a:gd name="connsiteY3" fmla="*/ 8208 h 10033"/>
              <a:gd name="connsiteX4" fmla="*/ 10000 w 10000"/>
              <a:gd name="connsiteY4" fmla="*/ 9819 h 1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3">
                <a:moveTo>
                  <a:pt x="0" y="9819"/>
                </a:moveTo>
                <a:cubicBezTo>
                  <a:pt x="611" y="9579"/>
                  <a:pt x="2770" y="10033"/>
                  <a:pt x="3636" y="8406"/>
                </a:cubicBezTo>
                <a:cubicBezTo>
                  <a:pt x="4503" y="6780"/>
                  <a:pt x="4722" y="66"/>
                  <a:pt x="5227" y="33"/>
                </a:cubicBezTo>
                <a:cubicBezTo>
                  <a:pt x="5732" y="0"/>
                  <a:pt x="5872" y="6582"/>
                  <a:pt x="6667" y="8208"/>
                </a:cubicBezTo>
                <a:cubicBezTo>
                  <a:pt x="7462" y="9835"/>
                  <a:pt x="9219" y="9529"/>
                  <a:pt x="10000" y="9819"/>
                </a:cubicBezTo>
              </a:path>
            </a:pathLst>
          </a:custGeom>
          <a:noFill/>
          <a:ln w="9525">
            <a:solidFill>
              <a:srgbClr val="9900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ボックス 27"/>
          <p:cNvSpPr txBox="1"/>
          <p:nvPr/>
        </p:nvSpPr>
        <p:spPr>
          <a:xfrm>
            <a:off x="4786314" y="4856620"/>
            <a:ext cx="3571900" cy="157163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endParaRPr kumimoji="1" lang="ja-JP" altLang="en-US" sz="2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5715008" y="3564466"/>
            <a:ext cx="928694" cy="4286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§</a:t>
            </a:r>
            <a:r>
              <a:rPr kumimoji="1" lang="en-US" altLang="ja-JP" sz="3600" dirty="0" smtClean="0"/>
              <a:t>IR divergence in single field inflation</a:t>
            </a:r>
            <a:endParaRPr kumimoji="1" lang="ja-JP" altLang="en-US" sz="3600" dirty="0"/>
          </a:p>
        </p:txBody>
      </p:sp>
      <p:graphicFrame>
        <p:nvGraphicFramePr>
          <p:cNvPr id="7" name="コンテンツ プレースホルダ 6"/>
          <p:cNvGraphicFramePr>
            <a:graphicFrameLocks noChangeAspect="1"/>
          </p:cNvGraphicFramePr>
          <p:nvPr>
            <p:ph idx="1"/>
          </p:nvPr>
        </p:nvGraphicFramePr>
        <p:xfrm>
          <a:off x="3000375" y="2996145"/>
          <a:ext cx="5607050" cy="636587"/>
        </p:xfrm>
        <a:graphic>
          <a:graphicData uri="http://schemas.openxmlformats.org/presentationml/2006/ole">
            <p:oleObj spid="_x0000_s33794" name="数式" r:id="rId3" imgW="2463480" imgH="279360" progId="Equation.3">
              <p:embed/>
            </p:oleObj>
          </a:graphicData>
        </a:graphic>
      </p:graphicFrame>
      <p:cxnSp>
        <p:nvCxnSpPr>
          <p:cNvPr id="5" name="直線コネクタ 4"/>
          <p:cNvCxnSpPr/>
          <p:nvPr/>
        </p:nvCxnSpPr>
        <p:spPr>
          <a:xfrm>
            <a:off x="428596" y="3782796"/>
            <a:ext cx="2643206" cy="1588"/>
          </a:xfrm>
          <a:prstGeom prst="line">
            <a:avLst/>
          </a:prstGeom>
          <a:ln w="381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円/楕円 5"/>
          <p:cNvSpPr/>
          <p:nvPr/>
        </p:nvSpPr>
        <p:spPr>
          <a:xfrm>
            <a:off x="1214414" y="2711226"/>
            <a:ext cx="1000132" cy="107157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8" name="フリーフォーム 7"/>
          <p:cNvSpPr/>
          <p:nvPr/>
        </p:nvSpPr>
        <p:spPr>
          <a:xfrm>
            <a:off x="2135427" y="2492896"/>
            <a:ext cx="1354016" cy="499696"/>
          </a:xfrm>
          <a:custGeom>
            <a:avLst/>
            <a:gdLst>
              <a:gd name="connsiteX0" fmla="*/ 0 w 1354016"/>
              <a:gd name="connsiteY0" fmla="*/ 350227 h 499696"/>
              <a:gd name="connsiteX1" fmla="*/ 641839 w 1354016"/>
              <a:gd name="connsiteY1" fmla="*/ 24911 h 499696"/>
              <a:gd name="connsiteX2" fmla="*/ 1354016 w 1354016"/>
              <a:gd name="connsiteY2" fmla="*/ 499696 h 499696"/>
              <a:gd name="connsiteX3" fmla="*/ 1354016 w 1354016"/>
              <a:gd name="connsiteY3" fmla="*/ 499696 h 49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4016" h="499696">
                <a:moveTo>
                  <a:pt x="0" y="350227"/>
                </a:moveTo>
                <a:cubicBezTo>
                  <a:pt x="208085" y="175113"/>
                  <a:pt x="416170" y="0"/>
                  <a:pt x="641839" y="24911"/>
                </a:cubicBezTo>
                <a:cubicBezTo>
                  <a:pt x="867508" y="49823"/>
                  <a:pt x="1354016" y="499696"/>
                  <a:pt x="1354016" y="499696"/>
                </a:cubicBezTo>
                <a:lnTo>
                  <a:pt x="1354016" y="499696"/>
                </a:lnTo>
              </a:path>
            </a:pathLst>
          </a:cu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500430" y="2492896"/>
            <a:ext cx="3976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2060"/>
                </a:solidFill>
              </a:rPr>
              <a:t>Factor coming from this loop: </a:t>
            </a:r>
            <a:endParaRPr kumimoji="1" lang="ja-JP" altLang="en-US" sz="2000" dirty="0">
              <a:solidFill>
                <a:srgbClr val="002060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5715008" y="3493028"/>
            <a:ext cx="500066" cy="1588"/>
          </a:xfrm>
          <a:prstGeom prst="line">
            <a:avLst/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5072066" y="3993094"/>
            <a:ext cx="3410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 scale invariant spectrum</a:t>
            </a:r>
            <a:r>
              <a:rPr kumimoji="1" lang="en-US" altLang="ja-JP" sz="2000" dirty="0" smtClean="0"/>
              <a:t> </a:t>
            </a:r>
            <a:endParaRPr kumimoji="1" lang="ja-JP" altLang="en-US" sz="2000" dirty="0"/>
          </a:p>
        </p:txBody>
      </p:sp>
      <p:graphicFrame>
        <p:nvGraphicFramePr>
          <p:cNvPr id="1028" name="コンテンツ プレースホルダ 6"/>
          <p:cNvGraphicFramePr>
            <a:graphicFrameLocks noChangeAspect="1"/>
          </p:cNvGraphicFramePr>
          <p:nvPr/>
        </p:nvGraphicFramePr>
        <p:xfrm>
          <a:off x="5715008" y="3546882"/>
          <a:ext cx="1005889" cy="517650"/>
        </p:xfrm>
        <a:graphic>
          <a:graphicData uri="http://schemas.openxmlformats.org/presentationml/2006/ole">
            <p:oleObj spid="_x0000_s33795" name="数式" r:id="rId4" imgW="444240" imgH="228600" progId="Equation.3">
              <p:embed/>
            </p:oleObj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2000232" y="4064532"/>
            <a:ext cx="3071834" cy="70788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solidFill>
                  <a:schemeClr val="bg2">
                    <a:lumMod val="50000"/>
                  </a:schemeClr>
                </a:solidFill>
              </a:rPr>
              <a:t>curvature perturbation in co-moving gauge.</a:t>
            </a:r>
            <a:endParaRPr kumimoji="1" lang="ja-JP" altLang="en-US" sz="2000" baseline="-25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直線矢印コネクタ 17"/>
          <p:cNvCxnSpPr/>
          <p:nvPr/>
        </p:nvCxnSpPr>
        <p:spPr>
          <a:xfrm rot="5400000" flipH="1" flipV="1">
            <a:off x="3143240" y="3778780"/>
            <a:ext cx="500066" cy="71438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rot="5400000" flipH="1" flipV="1">
            <a:off x="3822958" y="3747538"/>
            <a:ext cx="504056" cy="129932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5286380" y="4278846"/>
            <a:ext cx="3208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 - no typical mass scale</a:t>
            </a:r>
            <a:r>
              <a:rPr kumimoji="1" lang="en-US" altLang="ja-JP" sz="2000" dirty="0" smtClean="0"/>
              <a:t> </a:t>
            </a:r>
            <a:endParaRPr kumimoji="1" lang="ja-JP" altLang="en-US" sz="2000" dirty="0"/>
          </a:p>
        </p:txBody>
      </p:sp>
      <p:graphicFrame>
        <p:nvGraphicFramePr>
          <p:cNvPr id="1033" name="コンテンツ プレースホルダ 6"/>
          <p:cNvGraphicFramePr>
            <a:graphicFrameLocks noChangeAspect="1"/>
          </p:cNvGraphicFramePr>
          <p:nvPr/>
        </p:nvGraphicFramePr>
        <p:xfrm>
          <a:off x="5000628" y="5713875"/>
          <a:ext cx="928694" cy="437361"/>
        </p:xfrm>
        <a:graphic>
          <a:graphicData uri="http://schemas.openxmlformats.org/presentationml/2006/ole">
            <p:oleObj spid="_x0000_s33797" name="数式" r:id="rId5" imgW="431640" imgH="203040" progId="Equation.3">
              <p:embed/>
            </p:oleObj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572264" y="5571000"/>
            <a:ext cx="16430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solidFill>
                  <a:schemeClr val="accent4">
                    <a:lumMod val="75000"/>
                  </a:schemeClr>
                </a:solidFill>
              </a:rPr>
              <a:t>Transverse traceless</a:t>
            </a:r>
            <a:r>
              <a:rPr lang="ja-JP" altLang="en-US" sz="2000" baseline="-25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ja-JP" sz="20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1" name="円/楕円 30"/>
          <p:cNvSpPr/>
          <p:nvPr/>
        </p:nvSpPr>
        <p:spPr>
          <a:xfrm>
            <a:off x="7119576" y="5145570"/>
            <a:ext cx="357190" cy="35719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24" name="左中かっこ 23"/>
          <p:cNvSpPr/>
          <p:nvPr/>
        </p:nvSpPr>
        <p:spPr>
          <a:xfrm>
            <a:off x="4786314" y="5213810"/>
            <a:ext cx="214314" cy="928694"/>
          </a:xfrm>
          <a:prstGeom prst="leftBrace">
            <a:avLst>
              <a:gd name="adj1" fmla="val 37424"/>
              <a:gd name="adj2" fmla="val 5000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graphicFrame>
        <p:nvGraphicFramePr>
          <p:cNvPr id="1032" name="コンテンツ プレースホルダ 6"/>
          <p:cNvGraphicFramePr>
            <a:graphicFrameLocks noChangeAspect="1"/>
          </p:cNvGraphicFramePr>
          <p:nvPr/>
        </p:nvGraphicFramePr>
        <p:xfrm>
          <a:off x="5129213" y="5070845"/>
          <a:ext cx="2497137" cy="538162"/>
        </p:xfrm>
        <a:graphic>
          <a:graphicData uri="http://schemas.openxmlformats.org/presentationml/2006/ole">
            <p:oleObj spid="_x0000_s33796" name="数式" r:id="rId6" imgW="1180800" imgH="253800" progId="Equation.3">
              <p:embed/>
            </p:oleObj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06612" y="879103"/>
            <a:ext cx="8085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Setup: 4D Einstein gravity + minimally coupled scalar field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99592" y="1412776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2060"/>
                </a:solidFill>
              </a:rPr>
              <a:t>Broadening of averaged field can be absorbed by the proper choice of time coordinate.</a:t>
            </a:r>
            <a:endParaRPr kumimoji="1" lang="ja-JP" alt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辺形 29"/>
          <p:cNvSpPr/>
          <p:nvPr/>
        </p:nvSpPr>
        <p:spPr>
          <a:xfrm>
            <a:off x="3732956" y="5830316"/>
            <a:ext cx="4392488" cy="576064"/>
          </a:xfrm>
          <a:prstGeom prst="parallelogram">
            <a:avLst>
              <a:gd name="adj" fmla="val 129372"/>
            </a:avLst>
          </a:prstGeom>
          <a:solidFill>
            <a:srgbClr val="FCCCFD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角丸四角形 15"/>
          <p:cNvSpPr/>
          <p:nvPr/>
        </p:nvSpPr>
        <p:spPr>
          <a:xfrm>
            <a:off x="899592" y="1303190"/>
            <a:ext cx="7704856" cy="26298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A80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7" name="正方形/長方形 16"/>
          <p:cNvSpPr/>
          <p:nvPr/>
        </p:nvSpPr>
        <p:spPr>
          <a:xfrm>
            <a:off x="1259632" y="1196752"/>
            <a:ext cx="7272808" cy="1440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85402"/>
            <a:ext cx="8229600" cy="70609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Gauge issue in</a:t>
            </a:r>
            <a:r>
              <a:rPr kumimoji="1" lang="en-US" altLang="ja-JP" sz="2800" dirty="0" smtClean="0"/>
              <a:t> single field inflation</a:t>
            </a:r>
            <a:endParaRPr kumimoji="1" lang="ja-JP" altLang="en-US" sz="28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lvl="1"/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In conventional cosmological perturbation theory, gauge is not completely fixed.</a:t>
            </a:r>
            <a:endParaRPr kumimoji="1" lang="ja-JP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17148" y="404664"/>
            <a:ext cx="5891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9644"/>
                </a:solidFill>
              </a:rPr>
              <a:t>Yuko Urakawa and T.T., PTP122: 779 arXiv:0902.3209</a:t>
            </a:r>
            <a:endParaRPr lang="ja-JP" altLang="en-US" dirty="0">
              <a:solidFill>
                <a:srgbClr val="009644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331640" y="1588730"/>
            <a:ext cx="59715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Time slicing can be uniquely specified: </a:t>
            </a:r>
            <a:r>
              <a:rPr lang="en-US" altLang="ja-JP" sz="2000" i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Symbol" pitchFamily="18" charset="2"/>
              </a:rPr>
              <a:t>df</a:t>
            </a:r>
            <a:r>
              <a:rPr lang="en-US" altLang="ja-JP" sz="2000" i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Symbol" pitchFamily="18" charset="2"/>
              </a:rPr>
              <a:t> </a:t>
            </a:r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=0    OK!</a:t>
            </a:r>
            <a:endParaRPr lang="ja-JP" alt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331640" y="2082628"/>
            <a:ext cx="36872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but spatial coordinates are not.</a:t>
            </a:r>
            <a:endParaRPr lang="ja-JP" altLang="en-US" sz="20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7347" name="Object 9"/>
          <p:cNvGraphicFramePr>
            <a:graphicFrameLocks noChangeAspect="1"/>
          </p:cNvGraphicFramePr>
          <p:nvPr/>
        </p:nvGraphicFramePr>
        <p:xfrm>
          <a:off x="2230190" y="2370660"/>
          <a:ext cx="1772391" cy="590797"/>
        </p:xfrm>
        <a:graphic>
          <a:graphicData uri="http://schemas.openxmlformats.org/presentationml/2006/ole">
            <p:oleObj spid="_x0000_s59395" name="数式" r:id="rId3" imgW="761760" imgH="253800" progId="Equation.3">
              <p:embed/>
            </p:oleObj>
          </a:graphicData>
        </a:graphic>
      </p:graphicFrame>
      <p:graphicFrame>
        <p:nvGraphicFramePr>
          <p:cNvPr id="57348" name="Object 9"/>
          <p:cNvGraphicFramePr>
            <a:graphicFrameLocks noChangeAspect="1"/>
          </p:cNvGraphicFramePr>
          <p:nvPr/>
        </p:nvGraphicFramePr>
        <p:xfrm>
          <a:off x="2267744" y="3162748"/>
          <a:ext cx="2304256" cy="561330"/>
        </p:xfrm>
        <a:graphic>
          <a:graphicData uri="http://schemas.openxmlformats.org/presentationml/2006/ole">
            <p:oleObj spid="_x0000_s59396" name="数式" r:id="rId4" imgW="990360" imgH="241200" progId="Equation.3">
              <p:embed/>
            </p:oleObj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1763688" y="2874716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Residual gauge:</a:t>
            </a:r>
            <a:endParaRPr lang="ja-JP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右中かっこ 11"/>
          <p:cNvSpPr/>
          <p:nvPr/>
        </p:nvSpPr>
        <p:spPr>
          <a:xfrm>
            <a:off x="4499992" y="2442668"/>
            <a:ext cx="432048" cy="1224136"/>
          </a:xfrm>
          <a:prstGeom prst="rightBrace">
            <a:avLst>
              <a:gd name="adj1" fmla="val 4415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3" name="右矢印 12"/>
          <p:cNvSpPr/>
          <p:nvPr/>
        </p:nvSpPr>
        <p:spPr>
          <a:xfrm rot="19814299">
            <a:off x="5045919" y="2719739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14" name="正方形/長方形 13"/>
          <p:cNvSpPr/>
          <p:nvPr/>
        </p:nvSpPr>
        <p:spPr>
          <a:xfrm>
            <a:off x="5364088" y="2283918"/>
            <a:ext cx="27247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/>
              <a:t>Elliptic-type differential     </a:t>
            </a:r>
          </a:p>
          <a:p>
            <a:pPr algn="ctr"/>
            <a:r>
              <a:rPr lang="en-US" altLang="ja-JP" sz="2000" dirty="0" smtClean="0"/>
              <a:t>  equation for </a:t>
            </a:r>
            <a:r>
              <a:rPr lang="en-US" altLang="ja-JP" sz="2000" i="1" dirty="0" smtClean="0">
                <a:latin typeface="Symbol" pitchFamily="18" charset="2"/>
              </a:rPr>
              <a:t>x</a:t>
            </a:r>
            <a:r>
              <a:rPr lang="en-US" altLang="ja-JP" sz="1200" i="1" dirty="0" smtClean="0">
                <a:latin typeface="Symbol" pitchFamily="18" charset="2"/>
              </a:rPr>
              <a:t> </a:t>
            </a:r>
            <a:r>
              <a:rPr lang="en-US" altLang="ja-JP" sz="2000" i="1" baseline="30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ja-JP" sz="2000" dirty="0" smtClean="0"/>
              <a:t>.</a:t>
            </a:r>
            <a:r>
              <a:rPr lang="en-US" altLang="ja-JP" sz="20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sz="2000" i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724129" y="3334421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 smtClean="0">
                <a:solidFill>
                  <a:srgbClr val="FF0000"/>
                </a:solidFill>
              </a:rPr>
              <a:t>Not unique locally!</a:t>
            </a:r>
            <a:endParaRPr lang="ja-JP" altLang="en-US" sz="2400" dirty="0"/>
          </a:p>
        </p:txBody>
      </p:sp>
      <p:sp>
        <p:nvSpPr>
          <p:cNvPr id="18" name="コンテンツ プレースホルダ 2"/>
          <p:cNvSpPr txBox="1">
            <a:spLocks/>
          </p:cNvSpPr>
          <p:nvPr/>
        </p:nvSpPr>
        <p:spPr>
          <a:xfrm>
            <a:off x="683568" y="4005064"/>
            <a:ext cx="5040560" cy="1368152"/>
          </a:xfrm>
          <a:prstGeom prst="rect">
            <a:avLst/>
          </a:prstGeom>
        </p:spPr>
        <p:txBody>
          <a:bodyPr vert="horz" rtlCol="0">
            <a:normAutofit fontScale="92500" lnSpcReduction="10000"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u"/>
            </a:pP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solve the equation for </a:t>
            </a:r>
            <a:r>
              <a:rPr lang="en-US" altLang="ja-JP" sz="2400" i="1" dirty="0" smtClean="0">
                <a:solidFill>
                  <a:srgbClr val="FF0000"/>
                </a:solidFill>
                <a:latin typeface="Symbol" pitchFamily="18" charset="2"/>
              </a:rPr>
              <a:t>x</a:t>
            </a:r>
            <a:r>
              <a:rPr lang="en-US" altLang="ja-JP" sz="1400" i="1" dirty="0" smtClean="0">
                <a:solidFill>
                  <a:srgbClr val="FF0000"/>
                </a:solidFill>
                <a:latin typeface="Symbol" pitchFamily="18" charset="2"/>
              </a:rPr>
              <a:t> </a:t>
            </a:r>
            <a:r>
              <a:rPr lang="en-US" altLang="ja-JP" sz="2400" i="1" baseline="30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by imposing</a:t>
            </a:r>
            <a:r>
              <a:rPr kumimoji="1" lang="en-US" altLang="ja-JP" sz="24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boundary condition at infinity,</a:t>
            </a: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we need information about </a:t>
            </a:r>
            <a:r>
              <a:rPr kumimoji="1" lang="en-US" altLang="ja-JP" sz="2400" b="0" i="0" u="dbl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un-observable region</a:t>
            </a:r>
            <a:r>
              <a:rPr kumimoji="1" lang="en-US" altLang="ja-JP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1" lang="en-US" altLang="ja-JP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6156176" y="2931990"/>
          <a:ext cx="1296144" cy="530507"/>
        </p:xfrm>
        <a:graphic>
          <a:graphicData uri="http://schemas.openxmlformats.org/presentationml/2006/ole">
            <p:oleObj spid="_x0000_s59397" name="数式" r:id="rId5" imgW="558720" imgH="228600" progId="Equation.3">
              <p:embed/>
            </p:oleObj>
          </a:graphicData>
        </a:graphic>
      </p:graphicFrame>
      <p:sp>
        <p:nvSpPr>
          <p:cNvPr id="27" name="二等辺三角形 26"/>
          <p:cNvSpPr/>
          <p:nvPr/>
        </p:nvSpPr>
        <p:spPr>
          <a:xfrm>
            <a:off x="5004048" y="4725144"/>
            <a:ext cx="1872208" cy="13681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/楕円 27"/>
          <p:cNvSpPr/>
          <p:nvPr/>
        </p:nvSpPr>
        <p:spPr>
          <a:xfrm>
            <a:off x="5004048" y="5949280"/>
            <a:ext cx="1872208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矢印コネクタ 31"/>
          <p:cNvCxnSpPr/>
          <p:nvPr/>
        </p:nvCxnSpPr>
        <p:spPr>
          <a:xfrm>
            <a:off x="3419872" y="5301208"/>
            <a:ext cx="1152128" cy="64807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6012160" y="4737338"/>
            <a:ext cx="17281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000" u="dbl" kern="0" dirty="0" smtClean="0">
                <a:solidFill>
                  <a:srgbClr val="800080"/>
                </a:solidFill>
              </a:rPr>
              <a:t>observable region</a:t>
            </a:r>
            <a:endParaRPr lang="ja-JP" altLang="en-US" sz="2000" dirty="0">
              <a:solidFill>
                <a:srgbClr val="800080"/>
              </a:solidFill>
            </a:endParaRPr>
          </a:p>
        </p:txBody>
      </p:sp>
      <p:grpSp>
        <p:nvGrpSpPr>
          <p:cNvPr id="37" name="グループ化 36"/>
          <p:cNvGrpSpPr/>
          <p:nvPr/>
        </p:nvGrpSpPr>
        <p:grpSpPr>
          <a:xfrm>
            <a:off x="5796136" y="4313709"/>
            <a:ext cx="267915" cy="411435"/>
            <a:chOff x="3656013" y="1649413"/>
            <a:chExt cx="609600" cy="1143000"/>
          </a:xfrm>
        </p:grpSpPr>
        <p:sp>
          <p:nvSpPr>
            <p:cNvPr id="29" name="Oval 11"/>
            <p:cNvSpPr>
              <a:spLocks noChangeArrowheads="1"/>
            </p:cNvSpPr>
            <p:nvPr/>
          </p:nvSpPr>
          <p:spPr bwMode="auto">
            <a:xfrm>
              <a:off x="3808413" y="1649413"/>
              <a:ext cx="304800" cy="3048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ja-JP" altLang="en-US"/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H="1">
              <a:off x="3946525" y="1954213"/>
              <a:ext cx="14288" cy="525462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  <p:sp>
          <p:nvSpPr>
            <p:cNvPr id="34" name="Line 13"/>
            <p:cNvSpPr>
              <a:spLocks noChangeShapeType="1"/>
            </p:cNvSpPr>
            <p:nvPr/>
          </p:nvSpPr>
          <p:spPr bwMode="auto">
            <a:xfrm flipH="1">
              <a:off x="3656013" y="2479675"/>
              <a:ext cx="290512" cy="312738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  <p:sp>
          <p:nvSpPr>
            <p:cNvPr id="35" name="Line 14"/>
            <p:cNvSpPr>
              <a:spLocks noChangeShapeType="1"/>
            </p:cNvSpPr>
            <p:nvPr/>
          </p:nvSpPr>
          <p:spPr bwMode="auto">
            <a:xfrm>
              <a:off x="3946525" y="2479675"/>
              <a:ext cx="319088" cy="312738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  <p:sp>
          <p:nvSpPr>
            <p:cNvPr id="36" name="Line 15"/>
            <p:cNvSpPr>
              <a:spLocks noChangeShapeType="1"/>
            </p:cNvSpPr>
            <p:nvPr/>
          </p:nvSpPr>
          <p:spPr bwMode="auto">
            <a:xfrm>
              <a:off x="3656013" y="2190750"/>
              <a:ext cx="550862" cy="0"/>
            </a:xfrm>
            <a:prstGeom prst="line">
              <a:avLst/>
            </a:prstGeom>
            <a:noFill/>
            <a:ln w="254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</p:grpSp>
      <p:sp>
        <p:nvSpPr>
          <p:cNvPr id="38" name="右矢印 37"/>
          <p:cNvSpPr/>
          <p:nvPr/>
        </p:nvSpPr>
        <p:spPr>
          <a:xfrm rot="16200000">
            <a:off x="7344308" y="5409220"/>
            <a:ext cx="720080" cy="360040"/>
          </a:xfrm>
          <a:prstGeom prst="rightArrow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7740352" y="5157192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solidFill>
                  <a:schemeClr val="bg2">
                    <a:lumMod val="50000"/>
                  </a:schemeClr>
                </a:solidFill>
              </a:rPr>
              <a:t>time</a:t>
            </a:r>
          </a:p>
          <a:p>
            <a:pPr algn="ctr"/>
            <a:r>
              <a:rPr lang="en-US" altLang="ja-JP" dirty="0" smtClean="0">
                <a:solidFill>
                  <a:schemeClr val="bg2">
                    <a:lumMod val="50000"/>
                  </a:schemeClr>
                </a:solidFill>
              </a:rPr>
              <a:t>direction</a:t>
            </a:r>
            <a:endParaRPr lang="ja-JP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7613755" y="5914444"/>
            <a:ext cx="189896" cy="52254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/>
        </p:nvSpPr>
        <p:spPr>
          <a:xfrm>
            <a:off x="7530701" y="5355473"/>
            <a:ext cx="342946" cy="10716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/>
        </p:nvSpPr>
        <p:spPr>
          <a:xfrm>
            <a:off x="7605045" y="5385962"/>
            <a:ext cx="189896" cy="52254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雪藤">
  <a:themeElements>
    <a:clrScheme name="雪藤">
      <a:dk1>
        <a:sysClr val="windowText" lastClr="000000"/>
      </a:dk1>
      <a:lt1>
        <a:sysClr val="window" lastClr="FFFFFF"/>
      </a:lt1>
      <a:dk2>
        <a:srgbClr val="000049"/>
      </a:dk2>
      <a:lt2>
        <a:srgbClr val="E3E8FF"/>
      </a:lt2>
      <a:accent1>
        <a:srgbClr val="947098"/>
      </a:accent1>
      <a:accent2>
        <a:srgbClr val="809E90"/>
      </a:accent2>
      <a:accent3>
        <a:srgbClr val="7574AC"/>
      </a:accent3>
      <a:accent4>
        <a:srgbClr val="A4715D"/>
      </a:accent4>
      <a:accent5>
        <a:srgbClr val="9E9E78"/>
      </a:accent5>
      <a:accent6>
        <a:srgbClr val="6079A4"/>
      </a:accent6>
      <a:hlink>
        <a:srgbClr val="0000FF"/>
      </a:hlink>
      <a:folHlink>
        <a:srgbClr val="800080"/>
      </a:folHlink>
    </a:clrScheme>
    <a:fontScheme name="田中標準">
      <a:majorFont>
        <a:latin typeface="Arial Unicode MS"/>
        <a:ea typeface="ＭＳ Ｐゴシック"/>
        <a:cs typeface=""/>
      </a:majorFont>
      <a:minorFont>
        <a:latin typeface="Arial Unicode MS"/>
        <a:ea typeface="ＭＳ Ｐゴシック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sat val="0"/>
                <a:lum val="100000"/>
              </a:schemeClr>
            </a:gs>
            <a:gs pos="100000">
              <a:schemeClr val="phClr">
                <a:sat val="100000"/>
                <a:lum val="90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1">
            <a:duotone>
              <a:schemeClr val="phClr">
                <a:shade val="28000"/>
                <a:satMod val="250000"/>
              </a:schemeClr>
              <a:schemeClr val="phClr">
                <a:tint val="92350"/>
                <a:satMod val="15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Wistaria</Template>
  <TotalTime>46137</TotalTime>
  <Words>1169</Words>
  <Application>Microsoft Office PowerPoint</Application>
  <PresentationFormat>画面に合わせる (4:3)</PresentationFormat>
  <Paragraphs>190</Paragraphs>
  <Slides>17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19" baseType="lpstr">
      <vt:lpstr>雪藤</vt:lpstr>
      <vt:lpstr>数式</vt:lpstr>
      <vt:lpstr>Infrared divergences during inflation</vt:lpstr>
      <vt:lpstr>スライド 2</vt:lpstr>
      <vt:lpstr>スライド 3</vt:lpstr>
      <vt:lpstr>Stochastic interpretation</vt:lpstr>
      <vt:lpstr>Wave function of the universe ~parallel universes</vt:lpstr>
      <vt:lpstr>スライド 6</vt:lpstr>
      <vt:lpstr>Decoherence of the wave function of the universe must be taken into account</vt:lpstr>
      <vt:lpstr>§IR divergence in single field inflation</vt:lpstr>
      <vt:lpstr>Gauge issue in single field inflation</vt:lpstr>
      <vt:lpstr>Basic idea why we expect IR finiteness in single field inflation</vt:lpstr>
      <vt:lpstr>Complete gauge fixing vs. Genuine gauge-invariant quantities</vt:lpstr>
      <vt:lpstr>Extra requirement for IR regularity</vt:lpstr>
      <vt:lpstr>スライド 13</vt:lpstr>
      <vt:lpstr>スライド 14</vt:lpstr>
      <vt:lpstr>Physical meaning of IR regularity condition</vt:lpstr>
      <vt:lpstr>スライド 16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 back reaction during inflation</dc:title>
  <dc:creator>Tanaka Takahiro</dc:creator>
  <cp:lastModifiedBy>tama</cp:lastModifiedBy>
  <cp:revision>157</cp:revision>
  <dcterms:created xsi:type="dcterms:W3CDTF">2008-03-09T14:19:44Z</dcterms:created>
  <dcterms:modified xsi:type="dcterms:W3CDTF">2012-08-25T07:52:42Z</dcterms:modified>
</cp:coreProperties>
</file>