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8088F-A057-4265-AAAD-9382B5A0739C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9D217-0867-4BCB-B3CD-EC8DF7C88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649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122F-0812-45CE-A6D2-26E38F237820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6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5080-9914-4DC6-AB86-3EED6AC18DFF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74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9972-2DFA-496C-ACDC-BFA9368B606A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77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F7C4-2872-47FB-851E-4F43CB44FAAE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1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BFE-DD20-4068-8C28-4A766F38C08B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97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D9F2-9A1F-474B-AB7D-737A6FB5E2BA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6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EF09-39BD-4752-8649-70F31C7240B3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3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D58A-2412-4357-9840-69E0494151CB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3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AF6D-6AED-44ED-B655-E5CBAE0AEBEC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4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A6B2-DF01-4440-870B-02F04B423ADF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72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0651-27D9-44C3-89B7-7080C930E292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07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97C6-FA69-4002-B5E3-B4CD366D286C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1E131-5A73-417A-99FC-88C4F6B81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23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MALPIX Status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2018/3/15</a:t>
            </a:r>
          </a:p>
          <a:p>
            <a:r>
              <a:rPr lang="en-US" altLang="ja-JP" smtClean="0"/>
              <a:t>Y. Fujita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89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020050" cy="566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ボンディング＠</a:t>
            </a:r>
            <a:r>
              <a:rPr kumimoji="1" lang="ja-JP" altLang="en-US" smtClean="0"/>
              <a:t>基板 </a:t>
            </a:r>
            <a:r>
              <a:rPr kumimoji="1" lang="en-US" altLang="ja-JP" smtClean="0"/>
              <a:t>B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80312" y="328672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A145 – A212 </a:t>
            </a:r>
            <a:r>
              <a:rPr lang="ja-JP" altLang="en-US"/>
              <a:t>は</a:t>
            </a:r>
            <a:r>
              <a:rPr kumimoji="1" lang="ja-JP" altLang="en-US" smtClean="0"/>
              <a:t>クロスする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70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今後</a:t>
            </a:r>
            <a:r>
              <a:rPr lang="ja-JP" altLang="en-US" smtClean="0"/>
              <a:t>の予定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mtClean="0"/>
              <a:t>基板 </a:t>
            </a:r>
            <a:r>
              <a:rPr lang="en-US" altLang="ja-JP" smtClean="0"/>
              <a:t>A </a:t>
            </a:r>
            <a:r>
              <a:rPr lang="ja-JP" altLang="en-US" smtClean="0"/>
              <a:t>はこのまま</a:t>
            </a:r>
            <a:endParaRPr lang="en-US" altLang="ja-JP" smtClean="0"/>
          </a:p>
          <a:p>
            <a:pPr lvl="1"/>
            <a:r>
              <a:rPr lang="ja-JP" altLang="en-US" smtClean="0"/>
              <a:t>該当箇所は予備の電源端子</a:t>
            </a:r>
            <a:endParaRPr lang="en-US" altLang="ja-JP" smtClean="0"/>
          </a:p>
          <a:p>
            <a:pPr lvl="1"/>
            <a:r>
              <a:rPr lang="ja-JP" altLang="en-US" smtClean="0"/>
              <a:t>クロスするワイヤーを削除</a:t>
            </a:r>
            <a:r>
              <a:rPr lang="ja-JP" altLang="en-US" smtClean="0"/>
              <a:t>してボンディング依頼</a:t>
            </a:r>
            <a:endParaRPr lang="en-US" altLang="ja-JP" smtClean="0"/>
          </a:p>
          <a:p>
            <a:r>
              <a:rPr kumimoji="1" lang="ja-JP" altLang="en-US" smtClean="0"/>
              <a:t>基板 </a:t>
            </a:r>
            <a:r>
              <a:rPr kumimoji="1" lang="en-US" altLang="ja-JP" smtClean="0"/>
              <a:t>B </a:t>
            </a:r>
            <a:r>
              <a:rPr kumimoji="1" lang="ja-JP" altLang="en-US" smtClean="0"/>
              <a:t>はレイアウト修正</a:t>
            </a:r>
            <a:r>
              <a:rPr kumimoji="1" lang="ja-JP" altLang="en-US" smtClean="0"/>
              <a:t>の見積もり</a:t>
            </a:r>
            <a:r>
              <a:rPr kumimoji="1" lang="ja-JP" altLang="en-US" smtClean="0"/>
              <a:t>を</a:t>
            </a:r>
            <a:r>
              <a:rPr lang="ja-JP" altLang="en-US"/>
              <a:t>依頼</a:t>
            </a:r>
            <a:r>
              <a:rPr kumimoji="1" lang="ja-JP" altLang="en-US" smtClean="0"/>
              <a:t>中</a:t>
            </a:r>
            <a:endParaRPr kumimoji="1" lang="en-US" altLang="ja-JP" smtClean="0"/>
          </a:p>
          <a:p>
            <a:pPr lvl="1"/>
            <a:r>
              <a:rPr lang="en-US" altLang="ja-JP" smtClean="0"/>
              <a:t>A145 – A212 </a:t>
            </a:r>
            <a:r>
              <a:rPr lang="ja-JP" altLang="en-US" smtClean="0"/>
              <a:t>を</a:t>
            </a:r>
            <a:r>
              <a:rPr lang="en-US" altLang="ja-JP" smtClean="0"/>
              <a:t>1</a:t>
            </a:r>
            <a:r>
              <a:rPr lang="ja-JP" altLang="en-US" smtClean="0"/>
              <a:t>パッド下にシフト（吉田</a:t>
            </a:r>
            <a:r>
              <a:rPr lang="ja-JP" altLang="en-US"/>
              <a:t>氏</a:t>
            </a:r>
            <a:r>
              <a:rPr lang="ja-JP" altLang="en-US" smtClean="0"/>
              <a:t>と調整）</a:t>
            </a:r>
            <a:endParaRPr kumimoji="1" lang="en-US" altLang="ja-JP" smtClean="0"/>
          </a:p>
          <a:p>
            <a:pPr lvl="1"/>
            <a:r>
              <a:rPr lang="en-US" altLang="ja-JP"/>
              <a:t>1</a:t>
            </a:r>
            <a:r>
              <a:rPr lang="ja-JP" altLang="en-US" smtClean="0"/>
              <a:t>層の修正で済む場合、</a:t>
            </a:r>
            <a:r>
              <a:rPr lang="en-US" altLang="ja-JP" smtClean="0"/>
              <a:t>10 </a:t>
            </a:r>
            <a:r>
              <a:rPr lang="ja-JP" altLang="en-US" smtClean="0"/>
              <a:t>万円程度追加で済みそう</a:t>
            </a:r>
            <a:endParaRPr lang="en-US" altLang="ja-JP" smtClean="0"/>
          </a:p>
          <a:p>
            <a:pPr lvl="1"/>
            <a:endParaRPr kumimoji="1" lang="en-US" altLang="ja-JP"/>
          </a:p>
          <a:p>
            <a:r>
              <a:rPr lang="en-US" altLang="ja-JP" smtClean="0"/>
              <a:t>MALPIX8 </a:t>
            </a:r>
            <a:r>
              <a:rPr lang="ja-JP" altLang="en-US" smtClean="0"/>
              <a:t>ダイボンディング： </a:t>
            </a:r>
            <a:r>
              <a:rPr lang="en-US" altLang="ja-JP" smtClean="0"/>
              <a:t>2 weeks </a:t>
            </a:r>
            <a:r>
              <a:rPr lang="ja-JP" altLang="en-US" smtClean="0"/>
              <a:t>程度</a:t>
            </a:r>
            <a:endParaRPr lang="en-US" altLang="ja-JP" smtClean="0"/>
          </a:p>
          <a:p>
            <a:r>
              <a:rPr lang="ja-JP" altLang="en-US" smtClean="0"/>
              <a:t>基板</a:t>
            </a:r>
            <a:r>
              <a:rPr lang="ja-JP" altLang="en-US"/>
              <a:t>納期</a:t>
            </a:r>
            <a:r>
              <a:rPr kumimoji="1" lang="ja-JP" altLang="en-US" smtClean="0"/>
              <a:t>： </a:t>
            </a:r>
            <a:r>
              <a:rPr kumimoji="1" lang="en-US" altLang="ja-JP" smtClean="0"/>
              <a:t>5</a:t>
            </a:r>
            <a:r>
              <a:rPr kumimoji="1" lang="ja-JP" altLang="en-US" smtClean="0"/>
              <a:t>月連休明けの見込み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3779912" y="4077072"/>
            <a:ext cx="432048" cy="432048"/>
          </a:xfrm>
          <a:prstGeom prst="down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11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Status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mtClean="0"/>
              <a:t>3/22 </a:t>
            </a:r>
            <a:r>
              <a:rPr lang="ja-JP" altLang="en-US" smtClean="0"/>
              <a:t>物理学会</a:t>
            </a:r>
            <a:r>
              <a:rPr lang="ja-JP" altLang="en-US" sz="2600" smtClean="0"/>
              <a:t>＠東京理科大学野田キャンパス</a:t>
            </a:r>
            <a:endParaRPr lang="en-US" altLang="ja-JP" sz="2600" smtClean="0"/>
          </a:p>
          <a:p>
            <a:pPr lvl="1"/>
            <a:r>
              <a:rPr lang="ja-JP" altLang="en-US" smtClean="0"/>
              <a:t>投影型イメージング質量分析用時間検知型半導体検出器の開発 </a:t>
            </a:r>
            <a:r>
              <a:rPr lang="en-US" altLang="ja-JP" smtClean="0"/>
              <a:t>IX</a:t>
            </a:r>
          </a:p>
          <a:p>
            <a:r>
              <a:rPr lang="en-US" altLang="ja-JP" b="1" smtClean="0"/>
              <a:t>MALPIX5  </a:t>
            </a:r>
            <a:r>
              <a:rPr lang="en-US" altLang="ja-JP" b="1" i="1" smtClean="0">
                <a:solidFill>
                  <a:srgbClr val="FFC000"/>
                </a:solidFill>
              </a:rPr>
              <a:t>Under Test</a:t>
            </a:r>
          </a:p>
          <a:p>
            <a:pPr lvl="1"/>
            <a:r>
              <a:rPr lang="ja-JP" altLang="en-US" smtClean="0"/>
              <a:t>バス配線の負荷容量およびクロストーク： 調査中</a:t>
            </a:r>
            <a:endParaRPr lang="en-US" altLang="ja-JP" smtClean="0"/>
          </a:p>
          <a:p>
            <a:r>
              <a:rPr kumimoji="1" lang="en-US" altLang="ja-JP" b="1" smtClean="0"/>
              <a:t>MALPIX8  </a:t>
            </a:r>
            <a:r>
              <a:rPr kumimoji="1" lang="en-US" altLang="ja-JP" b="1" i="1" smtClean="0">
                <a:solidFill>
                  <a:srgbClr val="92D050"/>
                </a:solidFill>
              </a:rPr>
              <a:t>In production</a:t>
            </a:r>
          </a:p>
          <a:p>
            <a:pPr lvl="1"/>
            <a:r>
              <a:rPr lang="ja-JP" altLang="en-US" smtClean="0"/>
              <a:t>ダイ</a:t>
            </a:r>
            <a:r>
              <a:rPr lang="ja-JP" altLang="en-US"/>
              <a:t>納品</a:t>
            </a:r>
            <a:r>
              <a:rPr lang="ja-JP" altLang="en-US" smtClean="0"/>
              <a:t>：年度内（予定より遅延あり）</a:t>
            </a:r>
            <a:endParaRPr lang="en-US" altLang="ja-JP" smtClean="0"/>
          </a:p>
          <a:p>
            <a:pPr lvl="1"/>
            <a:r>
              <a:rPr kumimoji="1" lang="ja-JP" altLang="en-US" smtClean="0"/>
              <a:t>ボード製作（ジーエヌディー）</a:t>
            </a:r>
            <a:endParaRPr kumimoji="1" lang="en-US" altLang="ja-JP" smtClean="0"/>
          </a:p>
          <a:p>
            <a:pPr lvl="2"/>
            <a:r>
              <a:rPr lang="ja-JP" altLang="en-US" smtClean="0"/>
              <a:t>基板</a:t>
            </a:r>
            <a:r>
              <a:rPr lang="ja-JP" altLang="en-US"/>
              <a:t> </a:t>
            </a:r>
            <a:r>
              <a:rPr lang="en-US" altLang="ja-JP" smtClean="0"/>
              <a:t>A </a:t>
            </a:r>
            <a:r>
              <a:rPr lang="ja-JP" altLang="en-US" smtClean="0"/>
              <a:t>：基本動作確認用（</a:t>
            </a:r>
            <a:r>
              <a:rPr lang="en-US" altLang="ja-JP" smtClean="0"/>
              <a:t>1/4 </a:t>
            </a:r>
            <a:r>
              <a:rPr lang="ja-JP" altLang="en-US" smtClean="0"/>
              <a:t>区画）</a:t>
            </a:r>
            <a:endParaRPr lang="en-US" altLang="ja-JP" smtClean="0"/>
          </a:p>
          <a:p>
            <a:pPr lvl="2"/>
            <a:r>
              <a:rPr lang="ja-JP" altLang="en-US" smtClean="0"/>
              <a:t>基板 </a:t>
            </a:r>
            <a:r>
              <a:rPr lang="en-US" altLang="ja-JP" smtClean="0"/>
              <a:t>B </a:t>
            </a:r>
            <a:r>
              <a:rPr lang="ja-JP" altLang="en-US" smtClean="0"/>
              <a:t>：イメージング用、円形、</a:t>
            </a:r>
            <a:r>
              <a:rPr lang="en-US" altLang="ja-JP" smtClean="0"/>
              <a:t>120 </a:t>
            </a:r>
            <a:r>
              <a:rPr lang="ja-JP" altLang="en-US" smtClean="0"/>
              <a:t>ピンコネクタ実装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z="900" smtClean="0"/>
          </a:p>
          <a:p>
            <a:pPr lvl="2"/>
            <a:r>
              <a:rPr lang="en-US" altLang="ja-JP" smtClean="0"/>
              <a:t>20</a:t>
            </a:r>
            <a:r>
              <a:rPr lang="ja-JP" altLang="en-US" smtClean="0"/>
              <a:t>日出来上がりの見込み</a:t>
            </a:r>
            <a:endParaRPr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DB79-A6C7-4D82-B237-EF164731CAD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14849" y="557994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>
                <a:solidFill>
                  <a:srgbClr val="3333FF"/>
                </a:solidFill>
              </a:rPr>
              <a:t>製作中</a:t>
            </a:r>
            <a:endParaRPr kumimoji="1" lang="ja-JP" altLang="en-US" sz="2000">
              <a:solidFill>
                <a:srgbClr val="3333FF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59632" y="4768871"/>
            <a:ext cx="6840760" cy="792088"/>
          </a:xfrm>
          <a:prstGeom prst="rect">
            <a:avLst/>
          </a:prstGeom>
          <a:noFill/>
          <a:ln>
            <a:solidFill>
              <a:srgbClr val="66CC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3131840" y="5579948"/>
            <a:ext cx="360040" cy="360040"/>
          </a:xfrm>
          <a:prstGeom prst="down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6876256" y="5517232"/>
            <a:ext cx="0" cy="350748"/>
          </a:xfrm>
          <a:prstGeom prst="straightConnector1">
            <a:avLst/>
          </a:prstGeom>
          <a:ln w="25400">
            <a:solidFill>
              <a:srgbClr val="66C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580112" y="5919663"/>
            <a:ext cx="26642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smtClean="0"/>
              <a:t>一部に不具合判明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158120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ja-JP" altLang="en-US" smtClean="0"/>
              <a:t>基板 </a:t>
            </a:r>
            <a:r>
              <a:rPr kumimoji="1" lang="en-US" altLang="ja-JP" smtClean="0"/>
              <a:t>A </a:t>
            </a:r>
            <a:r>
              <a:rPr kumimoji="1" lang="ja-JP" altLang="en-US" smtClean="0"/>
              <a:t>レイアウト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5" y="1052736"/>
            <a:ext cx="8951041" cy="5427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0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5357416" cy="576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ja-JP" altLang="en-US" smtClean="0"/>
              <a:t>基板 </a:t>
            </a:r>
            <a:r>
              <a:rPr kumimoji="1" lang="en-US" altLang="ja-JP" smtClean="0"/>
              <a:t>B </a:t>
            </a:r>
            <a:r>
              <a:rPr kumimoji="1" lang="ja-JP" altLang="en-US" smtClean="0"/>
              <a:t>レイアウト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42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7405"/>
            <a:ext cx="7205663" cy="630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ja-JP" altLang="en-US" smtClean="0"/>
              <a:t>基板 </a:t>
            </a:r>
            <a:r>
              <a:rPr kumimoji="1" lang="en-US" altLang="ja-JP" smtClean="0"/>
              <a:t>A </a:t>
            </a:r>
            <a:r>
              <a:rPr kumimoji="1" lang="ja-JP" altLang="en-US" smtClean="0"/>
              <a:t>レイアウト（チップ周辺）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403706" y="1772816"/>
            <a:ext cx="144016" cy="3456384"/>
          </a:xfrm>
          <a:prstGeom prst="rect">
            <a:avLst/>
          </a:prstGeom>
          <a:noFill/>
          <a:ln w="12700">
            <a:solidFill>
              <a:srgbClr val="3333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2318" y="4797152"/>
            <a:ext cx="184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１パッド分上方にシフトしている</a:t>
            </a:r>
            <a:endParaRPr kumimoji="1" lang="ja-JP" altLang="en-US"/>
          </a:p>
        </p:txBody>
      </p:sp>
      <p:cxnSp>
        <p:nvCxnSpPr>
          <p:cNvPr id="7" name="直線矢印コネクタ 6"/>
          <p:cNvCxnSpPr>
            <a:stCxn id="5" idx="1"/>
          </p:cNvCxnSpPr>
          <p:nvPr/>
        </p:nvCxnSpPr>
        <p:spPr>
          <a:xfrm flipH="1" flipV="1">
            <a:off x="6540270" y="5120317"/>
            <a:ext cx="432048" cy="1"/>
          </a:xfrm>
          <a:prstGeom prst="straightConnector1">
            <a:avLst/>
          </a:prstGeom>
          <a:ln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50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ja-JP" altLang="en-US" smtClean="0"/>
              <a:t>基板 </a:t>
            </a:r>
            <a:r>
              <a:rPr lang="en-US" altLang="ja-JP" smtClean="0"/>
              <a:t>A </a:t>
            </a:r>
            <a:r>
              <a:rPr lang="ja-JP" altLang="en-US" smtClean="0"/>
              <a:t>ダイアグラム＠注文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126876" cy="60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矢印コネクタ 7"/>
          <p:cNvCxnSpPr/>
          <p:nvPr/>
        </p:nvCxnSpPr>
        <p:spPr>
          <a:xfrm flipH="1">
            <a:off x="7236296" y="62373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740352" y="5951021"/>
            <a:ext cx="13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A </a:t>
            </a:r>
            <a:r>
              <a:rPr kumimoji="1" lang="ja-JP" altLang="en-US" smtClean="0"/>
              <a:t>列は </a:t>
            </a:r>
            <a:r>
              <a:rPr kumimoji="1" lang="en-US" altLang="ja-JP" smtClean="0"/>
              <a:t>B </a:t>
            </a:r>
            <a:r>
              <a:rPr kumimoji="1" lang="ja-JP" altLang="en-US" smtClean="0"/>
              <a:t>列より下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047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5769226" cy="5948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ja-JP" altLang="en-US" smtClean="0"/>
              <a:t>基板 </a:t>
            </a:r>
            <a:r>
              <a:rPr lang="en-US" altLang="ja-JP" smtClean="0"/>
              <a:t>B </a:t>
            </a:r>
            <a:r>
              <a:rPr lang="ja-JP" altLang="en-US" smtClean="0"/>
              <a:t>レイアウト（チップ周辺）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372200" y="1863678"/>
            <a:ext cx="187743" cy="3600400"/>
          </a:xfrm>
          <a:prstGeom prst="rect">
            <a:avLst/>
          </a:prstGeom>
          <a:noFill/>
          <a:ln w="12700">
            <a:solidFill>
              <a:srgbClr val="3333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20272" y="5140912"/>
            <a:ext cx="184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１パッド分上方にシフトしている</a:t>
            </a:r>
            <a:endParaRPr kumimoji="1" lang="ja-JP" altLang="en-US"/>
          </a:p>
        </p:txBody>
      </p:sp>
      <p:cxnSp>
        <p:nvCxnSpPr>
          <p:cNvPr id="7" name="直線矢印コネクタ 6"/>
          <p:cNvCxnSpPr>
            <a:stCxn id="6" idx="1"/>
          </p:cNvCxnSpPr>
          <p:nvPr/>
        </p:nvCxnSpPr>
        <p:spPr>
          <a:xfrm flipH="1" flipV="1">
            <a:off x="6588224" y="5464077"/>
            <a:ext cx="432048" cy="1"/>
          </a:xfrm>
          <a:prstGeom prst="straightConnector1">
            <a:avLst/>
          </a:prstGeom>
          <a:ln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7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ja-JP" altLang="en-US" smtClean="0"/>
              <a:t>基板 </a:t>
            </a:r>
            <a:r>
              <a:rPr lang="en-US" altLang="ja-JP" smtClean="0"/>
              <a:t>B </a:t>
            </a:r>
            <a:r>
              <a:rPr lang="ja-JP" altLang="en-US" smtClean="0"/>
              <a:t>ダイアグラム＠注文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32" y="764704"/>
            <a:ext cx="7126876" cy="60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線矢印コネクタ 6"/>
          <p:cNvCxnSpPr/>
          <p:nvPr/>
        </p:nvCxnSpPr>
        <p:spPr>
          <a:xfrm flipH="1">
            <a:off x="7236296" y="62373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740352" y="5951021"/>
            <a:ext cx="13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A </a:t>
            </a:r>
            <a:r>
              <a:rPr kumimoji="1" lang="ja-JP" altLang="en-US" smtClean="0"/>
              <a:t>列は </a:t>
            </a:r>
            <a:r>
              <a:rPr kumimoji="1" lang="en-US" altLang="ja-JP" smtClean="0"/>
              <a:t>B </a:t>
            </a:r>
            <a:r>
              <a:rPr kumimoji="1" lang="ja-JP" altLang="en-US" smtClean="0"/>
              <a:t>列より下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84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020050" cy="566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ボンディング＠</a:t>
            </a:r>
            <a:r>
              <a:rPr kumimoji="1" lang="ja-JP" altLang="en-US" smtClean="0"/>
              <a:t>基板 </a:t>
            </a:r>
            <a:r>
              <a:rPr kumimoji="1" lang="en-US" altLang="ja-JP" smtClean="0"/>
              <a:t>A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E131-5A73-417A-99FC-88C4F6B814C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80312" y="328672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A145 – A212 </a:t>
            </a:r>
            <a:r>
              <a:rPr lang="ja-JP" altLang="en-US"/>
              <a:t>は</a:t>
            </a:r>
            <a:r>
              <a:rPr kumimoji="1" lang="ja-JP" altLang="en-US" smtClean="0"/>
              <a:t>クロスする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96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248</Words>
  <Application>Microsoft Office PowerPoint</Application>
  <PresentationFormat>画面に合わせる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MALPIX Status</vt:lpstr>
      <vt:lpstr>Status</vt:lpstr>
      <vt:lpstr>基板 A レイアウト</vt:lpstr>
      <vt:lpstr>基板 B レイアウト</vt:lpstr>
      <vt:lpstr>基板 A レイアウト（チップ周辺）</vt:lpstr>
      <vt:lpstr>基板 A ダイアグラム＠注文</vt:lpstr>
      <vt:lpstr>基板 B レイアウト（チップ周辺）</vt:lpstr>
      <vt:lpstr>基板 B ダイアグラム＠注文</vt:lpstr>
      <vt:lpstr>ボンディング＠基板 A</vt:lpstr>
      <vt:lpstr>ボンディング＠基板 B</vt:lpstr>
      <vt:lpstr>今後の予定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MALPIX Status</dc:title>
  <dc:creator>posione</dc:creator>
  <cp:lastModifiedBy>posione</cp:lastModifiedBy>
  <cp:revision>33</cp:revision>
  <dcterms:created xsi:type="dcterms:W3CDTF">2018-03-15T01:15:41Z</dcterms:created>
  <dcterms:modified xsi:type="dcterms:W3CDTF">2018-03-15T07:37:02Z</dcterms:modified>
</cp:coreProperties>
</file>